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722" r:id="rId3"/>
    <p:sldMasterId id="2147483735" r:id="rId4"/>
  </p:sldMasterIdLst>
  <p:sldIdLst>
    <p:sldId id="257" r:id="rId5"/>
    <p:sldId id="258" r:id="rId6"/>
    <p:sldId id="259" r:id="rId7"/>
    <p:sldId id="285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87" r:id="rId16"/>
    <p:sldId id="267" r:id="rId17"/>
    <p:sldId id="268" r:id="rId18"/>
    <p:sldId id="269" r:id="rId19"/>
    <p:sldId id="270" r:id="rId20"/>
    <p:sldId id="272" r:id="rId21"/>
    <p:sldId id="273" r:id="rId22"/>
    <p:sldId id="278" r:id="rId23"/>
    <p:sldId id="279" r:id="rId24"/>
    <p:sldId id="280" r:id="rId25"/>
    <p:sldId id="281" r:id="rId26"/>
    <p:sldId id="288" r:id="rId27"/>
    <p:sldId id="283" r:id="rId28"/>
    <p:sldId id="286" r:id="rId29"/>
    <p:sldId id="284" r:id="rId30"/>
    <p:sldId id="274" r:id="rId31"/>
    <p:sldId id="275" r:id="rId32"/>
    <p:sldId id="276" r:id="rId33"/>
    <p:sldId id="277" r:id="rId34"/>
  </p:sldIdLst>
  <p:sldSz cx="12192000" cy="6858000"/>
  <p:notesSz cx="6858000" cy="9144000"/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7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21.svg"/><Relationship Id="rId7" Type="http://schemas.openxmlformats.org/officeDocument/2006/relationships/image" Target="../media/image39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20.png"/><Relationship Id="rId7" Type="http://schemas.openxmlformats.org/officeDocument/2006/relationships/image" Target="../media/image51.emf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21.svg"/><Relationship Id="rId9" Type="http://schemas.openxmlformats.org/officeDocument/2006/relationships/image" Target="../media/image53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4.em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emf"/><Relationship Id="rId5" Type="http://schemas.openxmlformats.org/officeDocument/2006/relationships/image" Target="../media/image54.emf"/><Relationship Id="rId4" Type="http://schemas.openxmlformats.org/officeDocument/2006/relationships/image" Target="../media/image21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emf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3.emf"/><Relationship Id="rId4" Type="http://schemas.openxmlformats.org/officeDocument/2006/relationships/image" Target="../media/image57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8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4.em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emf"/><Relationship Id="rId5" Type="http://schemas.openxmlformats.org/officeDocument/2006/relationships/image" Target="../media/image54.emf"/><Relationship Id="rId4" Type="http://schemas.openxmlformats.org/officeDocument/2006/relationships/image" Target="../media/image21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4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emf"/><Relationship Id="rId5" Type="http://schemas.openxmlformats.org/officeDocument/2006/relationships/image" Target="../media/image55.png"/><Relationship Id="rId4" Type="http://schemas.openxmlformats.org/officeDocument/2006/relationships/image" Target="../media/image21.sv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0.svg"/><Relationship Id="rId7" Type="http://schemas.openxmlformats.org/officeDocument/2006/relationships/image" Target="../media/image61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0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3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0.svg"/><Relationship Id="rId7" Type="http://schemas.openxmlformats.org/officeDocument/2006/relationships/image" Target="../media/image61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1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0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30.svg"/><Relationship Id="rId7" Type="http://schemas.openxmlformats.org/officeDocument/2006/relationships/image" Target="../media/image7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7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3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5.emf"/><Relationship Id="rId4" Type="http://schemas.openxmlformats.org/officeDocument/2006/relationships/image" Target="../media/image74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7.emf"/><Relationship Id="rId4" Type="http://schemas.openxmlformats.org/officeDocument/2006/relationships/image" Target="../media/image7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30.svg"/><Relationship Id="rId7" Type="http://schemas.openxmlformats.org/officeDocument/2006/relationships/image" Target="../media/image7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1.emf"/><Relationship Id="rId2" Type="http://schemas.openxmlformats.org/officeDocument/2006/relationships/image" Target="../media/image7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21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7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30.svg"/><Relationship Id="rId7" Type="http://schemas.openxmlformats.org/officeDocument/2006/relationships/image" Target="../media/image8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3.emf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5.emf"/><Relationship Id="rId4" Type="http://schemas.openxmlformats.org/officeDocument/2006/relationships/image" Target="../media/image84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7.emf"/><Relationship Id="rId4" Type="http://schemas.openxmlformats.org/officeDocument/2006/relationships/image" Target="../media/image86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30.svg"/><Relationship Id="rId7" Type="http://schemas.openxmlformats.org/officeDocument/2006/relationships/image" Target="../media/image8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1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21.sv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30.svg"/><Relationship Id="rId7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9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90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1.emf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3.emf"/><Relationship Id="rId4" Type="http://schemas.openxmlformats.org/officeDocument/2006/relationships/image" Target="../media/image92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5.emf"/><Relationship Id="rId4" Type="http://schemas.openxmlformats.org/officeDocument/2006/relationships/image" Target="../media/image94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30.svg"/><Relationship Id="rId7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9.emf"/><Relationship Id="rId2" Type="http://schemas.openxmlformats.org/officeDocument/2006/relationships/image" Target="../media/image96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9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90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slide" Target="../slides/slide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slide" Target="../slides/slide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slide" Target="../slides/slide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" Target="../slides/slide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7.emf"/><Relationship Id="rId7" Type="http://schemas.openxmlformats.org/officeDocument/2006/relationships/image" Target="../media/image20.png"/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21.svg"/><Relationship Id="rId7" Type="http://schemas.openxmlformats.org/officeDocument/2006/relationships/image" Target="../media/image38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41.emf"/><Relationship Id="rId9" Type="http://schemas.openxmlformats.org/officeDocument/2006/relationships/image" Target="../media/image40.emf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21.svg"/><Relationship Id="rId7" Type="http://schemas.openxmlformats.org/officeDocument/2006/relationships/image" Target="../media/image38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41.emf"/><Relationship Id="rId9" Type="http://schemas.openxmlformats.org/officeDocument/2006/relationships/image" Target="../media/image40.emf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20.png"/><Relationship Id="rId7" Type="http://schemas.openxmlformats.org/officeDocument/2006/relationships/image" Target="../media/image45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21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iteldi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ep 86">
            <a:extLst>
              <a:ext uri="{FF2B5EF4-FFF2-40B4-BE49-F238E27FC236}">
                <a16:creationId xmlns:a16="http://schemas.microsoft.com/office/drawing/2014/main" id="{AC99E28B-1BB7-475A-A352-9882C10B7CD2}"/>
              </a:ext>
            </a:extLst>
          </p:cNvPr>
          <p:cNvGrpSpPr>
            <a:grpSpLocks/>
          </p:cNvGrpSpPr>
          <p:nvPr/>
        </p:nvGrpSpPr>
        <p:grpSpPr bwMode="gray">
          <a:xfrm>
            <a:off x="5905500" y="0"/>
            <a:ext cx="6286500" cy="6858000"/>
            <a:chOff x="5905500" y="0"/>
            <a:chExt cx="6286500" cy="6858000"/>
          </a:xfrm>
        </p:grpSpPr>
        <p:sp>
          <p:nvSpPr>
            <p:cNvPr id="82" name="Rectangle 74">
              <a:extLst>
                <a:ext uri="{FF2B5EF4-FFF2-40B4-BE49-F238E27FC236}">
                  <a16:creationId xmlns:a16="http://schemas.microsoft.com/office/drawing/2014/main" id="{A3262306-A9BC-43C0-A963-4047F6EF9EC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96000" y="0"/>
              <a:ext cx="6096000" cy="6858000"/>
            </a:xfrm>
            <a:prstGeom prst="rect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3" name="Rectangle 75">
              <a:extLst>
                <a:ext uri="{FF2B5EF4-FFF2-40B4-BE49-F238E27FC236}">
                  <a16:creationId xmlns:a16="http://schemas.microsoft.com/office/drawing/2014/main" id="{6E0ABF3E-D5F1-4266-8EC8-21F8B15FD7B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A59B06AD-C388-42F5-9FF6-6955C7F9A6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0988"/>
            </a:xfrm>
            <a:custGeom>
              <a:avLst/>
              <a:gdLst>
                <a:gd name="T0" fmla="*/ 524 w 1040"/>
                <a:gd name="T1" fmla="*/ 27 h 888"/>
                <a:gd name="T2" fmla="*/ 498 w 1040"/>
                <a:gd name="T3" fmla="*/ 76 h 888"/>
                <a:gd name="T4" fmla="*/ 869 w 1040"/>
                <a:gd name="T5" fmla="*/ 233 h 888"/>
                <a:gd name="T6" fmla="*/ 914 w 1040"/>
                <a:gd name="T7" fmla="*/ 330 h 888"/>
                <a:gd name="T8" fmla="*/ 840 w 1040"/>
                <a:gd name="T9" fmla="*/ 456 h 888"/>
                <a:gd name="T10" fmla="*/ 783 w 1040"/>
                <a:gd name="T11" fmla="*/ 284 h 888"/>
                <a:gd name="T12" fmla="*/ 521 w 1040"/>
                <a:gd name="T13" fmla="*/ 362 h 888"/>
                <a:gd name="T14" fmla="*/ 623 w 1040"/>
                <a:gd name="T15" fmla="*/ 137 h 888"/>
                <a:gd name="T16" fmla="*/ 620 w 1040"/>
                <a:gd name="T17" fmla="*/ 122 h 888"/>
                <a:gd name="T18" fmla="*/ 564 w 1040"/>
                <a:gd name="T19" fmla="*/ 195 h 888"/>
                <a:gd name="T20" fmla="*/ 476 w 1040"/>
                <a:gd name="T21" fmla="*/ 195 h 888"/>
                <a:gd name="T22" fmla="*/ 420 w 1040"/>
                <a:gd name="T23" fmla="*/ 122 h 888"/>
                <a:gd name="T24" fmla="*/ 417 w 1040"/>
                <a:gd name="T25" fmla="*/ 137 h 888"/>
                <a:gd name="T26" fmla="*/ 742 w 1040"/>
                <a:gd name="T27" fmla="*/ 300 h 888"/>
                <a:gd name="T28" fmla="*/ 744 w 1040"/>
                <a:gd name="T29" fmla="*/ 703 h 888"/>
                <a:gd name="T30" fmla="*/ 840 w 1040"/>
                <a:gd name="T31" fmla="*/ 573 h 888"/>
                <a:gd name="T32" fmla="*/ 722 w 1040"/>
                <a:gd name="T33" fmla="*/ 599 h 888"/>
                <a:gd name="T34" fmla="*/ 278 w 1040"/>
                <a:gd name="T35" fmla="*/ 667 h 888"/>
                <a:gd name="T36" fmla="*/ 380 w 1040"/>
                <a:gd name="T37" fmla="*/ 677 h 888"/>
                <a:gd name="T38" fmla="*/ 338 w 1040"/>
                <a:gd name="T39" fmla="*/ 580 h 888"/>
                <a:gd name="T40" fmla="*/ 243 w 1040"/>
                <a:gd name="T41" fmla="*/ 664 h 888"/>
                <a:gd name="T42" fmla="*/ 869 w 1040"/>
                <a:gd name="T43" fmla="*/ 779 h 888"/>
                <a:gd name="T44" fmla="*/ 1040 w 1040"/>
                <a:gd name="T45" fmla="*/ 400 h 888"/>
                <a:gd name="T46" fmla="*/ 970 w 1040"/>
                <a:gd name="T47" fmla="*/ 610 h 888"/>
                <a:gd name="T48" fmla="*/ 932 w 1040"/>
                <a:gd name="T49" fmla="*/ 745 h 888"/>
                <a:gd name="T50" fmla="*/ 910 w 1040"/>
                <a:gd name="T51" fmla="*/ 705 h 888"/>
                <a:gd name="T52" fmla="*/ 693 w 1040"/>
                <a:gd name="T53" fmla="*/ 519 h 888"/>
                <a:gd name="T54" fmla="*/ 344 w 1040"/>
                <a:gd name="T55" fmla="*/ 541 h 888"/>
                <a:gd name="T56" fmla="*/ 191 w 1040"/>
                <a:gd name="T57" fmla="*/ 620 h 888"/>
                <a:gd name="T58" fmla="*/ 158 w 1040"/>
                <a:gd name="T59" fmla="*/ 762 h 888"/>
                <a:gd name="T60" fmla="*/ 83 w 1040"/>
                <a:gd name="T61" fmla="*/ 642 h 888"/>
                <a:gd name="T62" fmla="*/ 42 w 1040"/>
                <a:gd name="T63" fmla="*/ 421 h 888"/>
                <a:gd name="T64" fmla="*/ 126 w 1040"/>
                <a:gd name="T65" fmla="*/ 554 h 888"/>
                <a:gd name="T66" fmla="*/ 343 w 1040"/>
                <a:gd name="T67" fmla="*/ 361 h 888"/>
                <a:gd name="T68" fmla="*/ 423 w 1040"/>
                <a:gd name="T69" fmla="*/ 357 h 888"/>
                <a:gd name="T70" fmla="*/ 697 w 1040"/>
                <a:gd name="T71" fmla="*/ 361 h 888"/>
                <a:gd name="T72" fmla="*/ 914 w 1040"/>
                <a:gd name="T73" fmla="*/ 554 h 888"/>
                <a:gd name="T74" fmla="*/ 635 w 1040"/>
                <a:gd name="T75" fmla="*/ 407 h 888"/>
                <a:gd name="T76" fmla="*/ 517 w 1040"/>
                <a:gd name="T77" fmla="*/ 398 h 888"/>
                <a:gd name="T78" fmla="*/ 590 w 1040"/>
                <a:gd name="T79" fmla="*/ 405 h 888"/>
                <a:gd name="T80" fmla="*/ 539 w 1040"/>
                <a:gd name="T81" fmla="*/ 323 h 888"/>
                <a:gd name="T82" fmla="*/ 484 w 1040"/>
                <a:gd name="T83" fmla="*/ 376 h 888"/>
                <a:gd name="T84" fmla="*/ 438 w 1040"/>
                <a:gd name="T85" fmla="*/ 412 h 888"/>
                <a:gd name="T86" fmla="*/ 474 w 1040"/>
                <a:gd name="T87" fmla="*/ 327 h 888"/>
                <a:gd name="T88" fmla="*/ 487 w 1040"/>
                <a:gd name="T89" fmla="*/ 571 h 888"/>
                <a:gd name="T90" fmla="*/ 469 w 1040"/>
                <a:gd name="T91" fmla="*/ 575 h 888"/>
                <a:gd name="T92" fmla="*/ 432 w 1040"/>
                <a:gd name="T93" fmla="*/ 612 h 888"/>
                <a:gd name="T94" fmla="*/ 487 w 1040"/>
                <a:gd name="T95" fmla="*/ 571 h 888"/>
                <a:gd name="T96" fmla="*/ 607 w 1040"/>
                <a:gd name="T97" fmla="*/ 439 h 888"/>
                <a:gd name="T98" fmla="*/ 432 w 1040"/>
                <a:gd name="T99" fmla="*/ 467 h 888"/>
                <a:gd name="T100" fmla="*/ 410 w 1040"/>
                <a:gd name="T101" fmla="*/ 477 h 888"/>
                <a:gd name="T102" fmla="*/ 416 w 1040"/>
                <a:gd name="T103" fmla="*/ 497 h 888"/>
                <a:gd name="T104" fmla="*/ 442 w 1040"/>
                <a:gd name="T105" fmla="*/ 503 h 888"/>
                <a:gd name="T106" fmla="*/ 570 w 1040"/>
                <a:gd name="T107" fmla="*/ 595 h 888"/>
                <a:gd name="T108" fmla="*/ 620 w 1040"/>
                <a:gd name="T109" fmla="*/ 612 h 888"/>
                <a:gd name="T110" fmla="*/ 620 w 1040"/>
                <a:gd name="T111" fmla="*/ 506 h 888"/>
                <a:gd name="T112" fmla="*/ 255 w 1040"/>
                <a:gd name="T113" fmla="*/ 792 h 888"/>
                <a:gd name="T114" fmla="*/ 283 w 1040"/>
                <a:gd name="T115" fmla="*/ 323 h 888"/>
                <a:gd name="T116" fmla="*/ 161 w 1040"/>
                <a:gd name="T117" fmla="*/ 268 h 888"/>
                <a:gd name="T118" fmla="*/ 230 w 1040"/>
                <a:gd name="T119" fmla="*/ 257 h 888"/>
                <a:gd name="T120" fmla="*/ 298 w 1040"/>
                <a:gd name="T121" fmla="*/ 429 h 888"/>
                <a:gd name="T122" fmla="*/ 107 w 1040"/>
                <a:gd name="T123" fmla="*/ 353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490" y="31"/>
                  </a:moveTo>
                  <a:cubicBezTo>
                    <a:pt x="490" y="27"/>
                    <a:pt x="493" y="23"/>
                    <a:pt x="500" y="23"/>
                  </a:cubicBezTo>
                  <a:cubicBezTo>
                    <a:pt x="504" y="23"/>
                    <a:pt x="507" y="24"/>
                    <a:pt x="509" y="26"/>
                  </a:cubicBezTo>
                  <a:cubicBezTo>
                    <a:pt x="513" y="28"/>
                    <a:pt x="515" y="28"/>
                    <a:pt x="516" y="27"/>
                  </a:cubicBezTo>
                  <a:cubicBezTo>
                    <a:pt x="517" y="25"/>
                    <a:pt x="518" y="23"/>
                    <a:pt x="515" y="19"/>
                  </a:cubicBezTo>
                  <a:cubicBezTo>
                    <a:pt x="514" y="17"/>
                    <a:pt x="512" y="14"/>
                    <a:pt x="512" y="10"/>
                  </a:cubicBezTo>
                  <a:cubicBezTo>
                    <a:pt x="512" y="4"/>
                    <a:pt x="516" y="0"/>
                    <a:pt x="520" y="0"/>
                  </a:cubicBezTo>
                  <a:cubicBezTo>
                    <a:pt x="524" y="0"/>
                    <a:pt x="528" y="4"/>
                    <a:pt x="528" y="10"/>
                  </a:cubicBezTo>
                  <a:cubicBezTo>
                    <a:pt x="528" y="14"/>
                    <a:pt x="526" y="17"/>
                    <a:pt x="525" y="19"/>
                  </a:cubicBezTo>
                  <a:cubicBezTo>
                    <a:pt x="522" y="23"/>
                    <a:pt x="523" y="25"/>
                    <a:pt x="524" y="27"/>
                  </a:cubicBezTo>
                  <a:cubicBezTo>
                    <a:pt x="525" y="28"/>
                    <a:pt x="527" y="28"/>
                    <a:pt x="531" y="26"/>
                  </a:cubicBezTo>
                  <a:cubicBezTo>
                    <a:pt x="533" y="24"/>
                    <a:pt x="536" y="23"/>
                    <a:pt x="540" y="23"/>
                  </a:cubicBezTo>
                  <a:cubicBezTo>
                    <a:pt x="547" y="23"/>
                    <a:pt x="550" y="27"/>
                    <a:pt x="550" y="31"/>
                  </a:cubicBezTo>
                  <a:cubicBezTo>
                    <a:pt x="550" y="34"/>
                    <a:pt x="547" y="39"/>
                    <a:pt x="540" y="39"/>
                  </a:cubicBezTo>
                  <a:cubicBezTo>
                    <a:pt x="536" y="39"/>
                    <a:pt x="533" y="37"/>
                    <a:pt x="531" y="36"/>
                  </a:cubicBezTo>
                  <a:cubicBezTo>
                    <a:pt x="527" y="33"/>
                    <a:pt x="525" y="33"/>
                    <a:pt x="524" y="35"/>
                  </a:cubicBezTo>
                  <a:cubicBezTo>
                    <a:pt x="523" y="36"/>
                    <a:pt x="525" y="49"/>
                    <a:pt x="526" y="60"/>
                  </a:cubicBezTo>
                  <a:cubicBezTo>
                    <a:pt x="537" y="62"/>
                    <a:pt x="542" y="71"/>
                    <a:pt x="542" y="76"/>
                  </a:cubicBezTo>
                  <a:cubicBezTo>
                    <a:pt x="542" y="89"/>
                    <a:pt x="528" y="96"/>
                    <a:pt x="520" y="101"/>
                  </a:cubicBezTo>
                  <a:cubicBezTo>
                    <a:pt x="512" y="96"/>
                    <a:pt x="498" y="89"/>
                    <a:pt x="498" y="76"/>
                  </a:cubicBezTo>
                  <a:cubicBezTo>
                    <a:pt x="498" y="71"/>
                    <a:pt x="503" y="62"/>
                    <a:pt x="514" y="60"/>
                  </a:cubicBezTo>
                  <a:cubicBezTo>
                    <a:pt x="515" y="49"/>
                    <a:pt x="517" y="36"/>
                    <a:pt x="516" y="35"/>
                  </a:cubicBezTo>
                  <a:cubicBezTo>
                    <a:pt x="515" y="33"/>
                    <a:pt x="513" y="33"/>
                    <a:pt x="509" y="36"/>
                  </a:cubicBezTo>
                  <a:cubicBezTo>
                    <a:pt x="507" y="37"/>
                    <a:pt x="504" y="39"/>
                    <a:pt x="500" y="39"/>
                  </a:cubicBezTo>
                  <a:cubicBezTo>
                    <a:pt x="493" y="39"/>
                    <a:pt x="490" y="34"/>
                    <a:pt x="490" y="31"/>
                  </a:cubicBezTo>
                  <a:close/>
                  <a:moveTo>
                    <a:pt x="783" y="284"/>
                  </a:moveTo>
                  <a:cubicBezTo>
                    <a:pt x="781" y="283"/>
                    <a:pt x="780" y="279"/>
                    <a:pt x="780" y="278"/>
                  </a:cubicBezTo>
                  <a:cubicBezTo>
                    <a:pt x="780" y="273"/>
                    <a:pt x="804" y="259"/>
                    <a:pt x="810" y="257"/>
                  </a:cubicBezTo>
                  <a:cubicBezTo>
                    <a:pt x="812" y="250"/>
                    <a:pt x="821" y="239"/>
                    <a:pt x="850" y="243"/>
                  </a:cubicBezTo>
                  <a:cubicBezTo>
                    <a:pt x="864" y="245"/>
                    <a:pt x="874" y="241"/>
                    <a:pt x="869" y="233"/>
                  </a:cubicBezTo>
                  <a:cubicBezTo>
                    <a:pt x="868" y="232"/>
                    <a:pt x="871" y="232"/>
                    <a:pt x="872" y="233"/>
                  </a:cubicBezTo>
                  <a:cubicBezTo>
                    <a:pt x="875" y="236"/>
                    <a:pt x="879" y="245"/>
                    <a:pt x="868" y="251"/>
                  </a:cubicBezTo>
                  <a:cubicBezTo>
                    <a:pt x="854" y="258"/>
                    <a:pt x="854" y="271"/>
                    <a:pt x="853" y="273"/>
                  </a:cubicBezTo>
                  <a:cubicBezTo>
                    <a:pt x="853" y="276"/>
                    <a:pt x="857" y="276"/>
                    <a:pt x="857" y="273"/>
                  </a:cubicBezTo>
                  <a:cubicBezTo>
                    <a:pt x="863" y="251"/>
                    <a:pt x="894" y="246"/>
                    <a:pt x="912" y="258"/>
                  </a:cubicBezTo>
                  <a:cubicBezTo>
                    <a:pt x="911" y="270"/>
                    <a:pt x="898" y="278"/>
                    <a:pt x="891" y="278"/>
                  </a:cubicBezTo>
                  <a:cubicBezTo>
                    <a:pt x="887" y="278"/>
                    <a:pt x="881" y="274"/>
                    <a:pt x="881" y="268"/>
                  </a:cubicBezTo>
                  <a:cubicBezTo>
                    <a:pt x="881" y="265"/>
                    <a:pt x="880" y="266"/>
                    <a:pt x="879" y="268"/>
                  </a:cubicBezTo>
                  <a:cubicBezTo>
                    <a:pt x="876" y="276"/>
                    <a:pt x="888" y="292"/>
                    <a:pt x="905" y="282"/>
                  </a:cubicBezTo>
                  <a:cubicBezTo>
                    <a:pt x="923" y="300"/>
                    <a:pt x="916" y="322"/>
                    <a:pt x="914" y="330"/>
                  </a:cubicBezTo>
                  <a:cubicBezTo>
                    <a:pt x="911" y="344"/>
                    <a:pt x="918" y="359"/>
                    <a:pt x="931" y="352"/>
                  </a:cubicBezTo>
                  <a:cubicBezTo>
                    <a:pt x="932" y="352"/>
                    <a:pt x="933" y="351"/>
                    <a:pt x="933" y="353"/>
                  </a:cubicBezTo>
                  <a:cubicBezTo>
                    <a:pt x="933" y="362"/>
                    <a:pt x="921" y="372"/>
                    <a:pt x="907" y="365"/>
                  </a:cubicBezTo>
                  <a:cubicBezTo>
                    <a:pt x="905" y="367"/>
                    <a:pt x="885" y="393"/>
                    <a:pt x="915" y="402"/>
                  </a:cubicBezTo>
                  <a:cubicBezTo>
                    <a:pt x="917" y="403"/>
                    <a:pt x="917" y="404"/>
                    <a:pt x="915" y="405"/>
                  </a:cubicBezTo>
                  <a:cubicBezTo>
                    <a:pt x="893" y="414"/>
                    <a:pt x="882" y="397"/>
                    <a:pt x="882" y="397"/>
                  </a:cubicBezTo>
                  <a:cubicBezTo>
                    <a:pt x="871" y="423"/>
                    <a:pt x="888" y="437"/>
                    <a:pt x="888" y="437"/>
                  </a:cubicBezTo>
                  <a:cubicBezTo>
                    <a:pt x="886" y="442"/>
                    <a:pt x="875" y="450"/>
                    <a:pt x="859" y="453"/>
                  </a:cubicBezTo>
                  <a:cubicBezTo>
                    <a:pt x="853" y="450"/>
                    <a:pt x="844" y="444"/>
                    <a:pt x="840" y="434"/>
                  </a:cubicBezTo>
                  <a:cubicBezTo>
                    <a:pt x="840" y="434"/>
                    <a:pt x="836" y="445"/>
                    <a:pt x="840" y="456"/>
                  </a:cubicBezTo>
                  <a:cubicBezTo>
                    <a:pt x="794" y="460"/>
                    <a:pt x="778" y="424"/>
                    <a:pt x="743" y="430"/>
                  </a:cubicBezTo>
                  <a:cubicBezTo>
                    <a:pt x="742" y="430"/>
                    <a:pt x="742" y="430"/>
                    <a:pt x="742" y="429"/>
                  </a:cubicBezTo>
                  <a:cubicBezTo>
                    <a:pt x="742" y="406"/>
                    <a:pt x="755" y="365"/>
                    <a:pt x="799" y="357"/>
                  </a:cubicBezTo>
                  <a:cubicBezTo>
                    <a:pt x="842" y="348"/>
                    <a:pt x="831" y="330"/>
                    <a:pt x="831" y="330"/>
                  </a:cubicBezTo>
                  <a:cubicBezTo>
                    <a:pt x="812" y="330"/>
                    <a:pt x="802" y="338"/>
                    <a:pt x="802" y="338"/>
                  </a:cubicBezTo>
                  <a:cubicBezTo>
                    <a:pt x="798" y="332"/>
                    <a:pt x="803" y="326"/>
                    <a:pt x="803" y="326"/>
                  </a:cubicBezTo>
                  <a:cubicBezTo>
                    <a:pt x="801" y="324"/>
                    <a:pt x="800" y="317"/>
                    <a:pt x="800" y="317"/>
                  </a:cubicBezTo>
                  <a:cubicBezTo>
                    <a:pt x="821" y="317"/>
                    <a:pt x="826" y="312"/>
                    <a:pt x="826" y="312"/>
                  </a:cubicBezTo>
                  <a:cubicBezTo>
                    <a:pt x="830" y="300"/>
                    <a:pt x="821" y="283"/>
                    <a:pt x="790" y="301"/>
                  </a:cubicBezTo>
                  <a:cubicBezTo>
                    <a:pt x="783" y="294"/>
                    <a:pt x="783" y="284"/>
                    <a:pt x="783" y="284"/>
                  </a:cubicBezTo>
                  <a:close/>
                  <a:moveTo>
                    <a:pt x="809" y="275"/>
                  </a:moveTo>
                  <a:cubicBezTo>
                    <a:pt x="817" y="284"/>
                    <a:pt x="831" y="282"/>
                    <a:pt x="834" y="267"/>
                  </a:cubicBezTo>
                  <a:cubicBezTo>
                    <a:pt x="817" y="266"/>
                    <a:pt x="809" y="268"/>
                    <a:pt x="809" y="275"/>
                  </a:cubicBezTo>
                  <a:close/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3"/>
                    <a:pt x="511" y="140"/>
                    <a:pt x="520" y="140"/>
                  </a:cubicBezTo>
                  <a:cubicBezTo>
                    <a:pt x="529" y="140"/>
                    <a:pt x="536" y="133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close/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close/>
                  <a:moveTo>
                    <a:pt x="401" y="226"/>
                  </a:move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1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1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lose/>
                  <a:moveTo>
                    <a:pt x="757" y="323"/>
                  </a:moveTo>
                  <a:cubicBezTo>
                    <a:pt x="768" y="323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cubicBezTo>
                    <a:pt x="752" y="310"/>
                    <a:pt x="744" y="307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3"/>
                    <a:pt x="757" y="323"/>
                  </a:cubicBezTo>
                  <a:close/>
                  <a:moveTo>
                    <a:pt x="660" y="677"/>
                  </a:moveTo>
                  <a:cubicBezTo>
                    <a:pt x="660" y="678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lose/>
                  <a:moveTo>
                    <a:pt x="243" y="664"/>
                  </a:move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8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lose/>
                  <a:moveTo>
                    <a:pt x="773" y="811"/>
                  </a:move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4"/>
                    <a:pt x="269" y="812"/>
                  </a:cubicBezTo>
                  <a:cubicBezTo>
                    <a:pt x="285" y="795"/>
                    <a:pt x="403" y="788"/>
                    <a:pt x="520" y="788"/>
                  </a:cubicBezTo>
                  <a:cubicBezTo>
                    <a:pt x="637" y="788"/>
                    <a:pt x="755" y="795"/>
                    <a:pt x="771" y="812"/>
                  </a:cubicBezTo>
                  <a:cubicBezTo>
                    <a:pt x="772" y="814"/>
                    <a:pt x="773" y="812"/>
                    <a:pt x="773" y="811"/>
                  </a:cubicBezTo>
                  <a:close/>
                  <a:moveTo>
                    <a:pt x="869" y="779"/>
                  </a:moveTo>
                  <a:cubicBezTo>
                    <a:pt x="819" y="779"/>
                    <a:pt x="794" y="789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3"/>
                    <a:pt x="935" y="853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lose/>
                  <a:moveTo>
                    <a:pt x="1040" y="400"/>
                  </a:moveTo>
                  <a:cubicBezTo>
                    <a:pt x="1040" y="415"/>
                    <a:pt x="1031" y="424"/>
                    <a:pt x="1015" y="424"/>
                  </a:cubicBezTo>
                  <a:cubicBezTo>
                    <a:pt x="1007" y="424"/>
                    <a:pt x="1000" y="422"/>
                    <a:pt x="998" y="421"/>
                  </a:cubicBezTo>
                  <a:cubicBezTo>
                    <a:pt x="996" y="420"/>
                    <a:pt x="996" y="421"/>
                    <a:pt x="996" y="422"/>
                  </a:cubicBezTo>
                  <a:cubicBezTo>
                    <a:pt x="1003" y="430"/>
                    <a:pt x="1004" y="446"/>
                    <a:pt x="1001" y="450"/>
                  </a:cubicBezTo>
                  <a:cubicBezTo>
                    <a:pt x="1000" y="451"/>
                    <a:pt x="999" y="451"/>
                    <a:pt x="999" y="450"/>
                  </a:cubicBezTo>
                  <a:cubicBezTo>
                    <a:pt x="995" y="434"/>
                    <a:pt x="980" y="419"/>
                    <a:pt x="960" y="419"/>
                  </a:cubicBezTo>
                  <a:cubicBezTo>
                    <a:pt x="936" y="419"/>
                    <a:pt x="936" y="440"/>
                    <a:pt x="936" y="445"/>
                  </a:cubicBezTo>
                  <a:cubicBezTo>
                    <a:pt x="936" y="475"/>
                    <a:pt x="989" y="497"/>
                    <a:pt x="989" y="539"/>
                  </a:cubicBezTo>
                  <a:cubicBezTo>
                    <a:pt x="989" y="581"/>
                    <a:pt x="944" y="590"/>
                    <a:pt x="919" y="583"/>
                  </a:cubicBezTo>
                  <a:cubicBezTo>
                    <a:pt x="920" y="626"/>
                    <a:pt x="968" y="640"/>
                    <a:pt x="970" y="610"/>
                  </a:cubicBezTo>
                  <a:cubicBezTo>
                    <a:pt x="970" y="608"/>
                    <a:pt x="971" y="608"/>
                    <a:pt x="972" y="610"/>
                  </a:cubicBezTo>
                  <a:cubicBezTo>
                    <a:pt x="978" y="625"/>
                    <a:pt x="975" y="638"/>
                    <a:pt x="957" y="642"/>
                  </a:cubicBezTo>
                  <a:cubicBezTo>
                    <a:pt x="955" y="643"/>
                    <a:pt x="956" y="643"/>
                    <a:pt x="957" y="644"/>
                  </a:cubicBezTo>
                  <a:cubicBezTo>
                    <a:pt x="976" y="656"/>
                    <a:pt x="966" y="702"/>
                    <a:pt x="965" y="716"/>
                  </a:cubicBezTo>
                  <a:cubicBezTo>
                    <a:pt x="963" y="736"/>
                    <a:pt x="983" y="734"/>
                    <a:pt x="985" y="733"/>
                  </a:cubicBezTo>
                  <a:cubicBezTo>
                    <a:pt x="985" y="733"/>
                    <a:pt x="986" y="733"/>
                    <a:pt x="985" y="735"/>
                  </a:cubicBezTo>
                  <a:cubicBezTo>
                    <a:pt x="971" y="752"/>
                    <a:pt x="954" y="736"/>
                    <a:pt x="954" y="736"/>
                  </a:cubicBezTo>
                  <a:cubicBezTo>
                    <a:pt x="941" y="740"/>
                    <a:pt x="949" y="751"/>
                    <a:pt x="958" y="757"/>
                  </a:cubicBezTo>
                  <a:cubicBezTo>
                    <a:pt x="959" y="758"/>
                    <a:pt x="959" y="759"/>
                    <a:pt x="957" y="759"/>
                  </a:cubicBezTo>
                  <a:cubicBezTo>
                    <a:pt x="955" y="759"/>
                    <a:pt x="935" y="761"/>
                    <a:pt x="932" y="745"/>
                  </a:cubicBezTo>
                  <a:cubicBezTo>
                    <a:pt x="923" y="755"/>
                    <a:pt x="910" y="751"/>
                    <a:pt x="907" y="750"/>
                  </a:cubicBezTo>
                  <a:cubicBezTo>
                    <a:pt x="903" y="748"/>
                    <a:pt x="884" y="741"/>
                    <a:pt x="882" y="762"/>
                  </a:cubicBezTo>
                  <a:cubicBezTo>
                    <a:pt x="882" y="764"/>
                    <a:pt x="881" y="763"/>
                    <a:pt x="881" y="762"/>
                  </a:cubicBezTo>
                  <a:cubicBezTo>
                    <a:pt x="867" y="744"/>
                    <a:pt x="882" y="733"/>
                    <a:pt x="890" y="732"/>
                  </a:cubicBezTo>
                  <a:cubicBezTo>
                    <a:pt x="890" y="731"/>
                    <a:pt x="878" y="721"/>
                    <a:pt x="868" y="735"/>
                  </a:cubicBezTo>
                  <a:cubicBezTo>
                    <a:pt x="867" y="735"/>
                    <a:pt x="867" y="736"/>
                    <a:pt x="866" y="734"/>
                  </a:cubicBezTo>
                  <a:cubicBezTo>
                    <a:pt x="865" y="711"/>
                    <a:pt x="884" y="709"/>
                    <a:pt x="896" y="719"/>
                  </a:cubicBezTo>
                  <a:cubicBezTo>
                    <a:pt x="896" y="717"/>
                    <a:pt x="900" y="704"/>
                    <a:pt x="882" y="704"/>
                  </a:cubicBezTo>
                  <a:cubicBezTo>
                    <a:pt x="882" y="704"/>
                    <a:pt x="881" y="704"/>
                    <a:pt x="882" y="703"/>
                  </a:cubicBezTo>
                  <a:cubicBezTo>
                    <a:pt x="896" y="688"/>
                    <a:pt x="907" y="701"/>
                    <a:pt x="910" y="705"/>
                  </a:cubicBezTo>
                  <a:cubicBezTo>
                    <a:pt x="916" y="712"/>
                    <a:pt x="932" y="709"/>
                    <a:pt x="933" y="709"/>
                  </a:cubicBezTo>
                  <a:cubicBezTo>
                    <a:pt x="928" y="630"/>
                    <a:pt x="859" y="658"/>
                    <a:pt x="849" y="620"/>
                  </a:cubicBezTo>
                  <a:cubicBezTo>
                    <a:pt x="849" y="618"/>
                    <a:pt x="848" y="618"/>
                    <a:pt x="848" y="619"/>
                  </a:cubicBezTo>
                  <a:cubicBezTo>
                    <a:pt x="845" y="628"/>
                    <a:pt x="822" y="630"/>
                    <a:pt x="817" y="611"/>
                  </a:cubicBezTo>
                  <a:cubicBezTo>
                    <a:pt x="817" y="610"/>
                    <a:pt x="817" y="609"/>
                    <a:pt x="818" y="610"/>
                  </a:cubicBezTo>
                  <a:cubicBezTo>
                    <a:pt x="838" y="630"/>
                    <a:pt x="883" y="567"/>
                    <a:pt x="822" y="516"/>
                  </a:cubicBezTo>
                  <a:cubicBezTo>
                    <a:pt x="769" y="473"/>
                    <a:pt x="721" y="497"/>
                    <a:pt x="703" y="511"/>
                  </a:cubicBezTo>
                  <a:cubicBezTo>
                    <a:pt x="702" y="518"/>
                    <a:pt x="706" y="520"/>
                    <a:pt x="709" y="521"/>
                  </a:cubicBezTo>
                  <a:cubicBezTo>
                    <a:pt x="709" y="521"/>
                    <a:pt x="710" y="522"/>
                    <a:pt x="708" y="522"/>
                  </a:cubicBezTo>
                  <a:cubicBezTo>
                    <a:pt x="703" y="524"/>
                    <a:pt x="696" y="523"/>
                    <a:pt x="693" y="519"/>
                  </a:cubicBezTo>
                  <a:cubicBezTo>
                    <a:pt x="682" y="527"/>
                    <a:pt x="691" y="537"/>
                    <a:pt x="696" y="539"/>
                  </a:cubicBezTo>
                  <a:cubicBezTo>
                    <a:pt x="697" y="540"/>
                    <a:pt x="697" y="541"/>
                    <a:pt x="696" y="541"/>
                  </a:cubicBezTo>
                  <a:cubicBezTo>
                    <a:pt x="685" y="543"/>
                    <a:pt x="677" y="532"/>
                    <a:pt x="676" y="526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72"/>
                    <a:pt x="674" y="572"/>
                    <a:pt x="674" y="572"/>
                  </a:cubicBezTo>
                  <a:cubicBezTo>
                    <a:pt x="674" y="636"/>
                    <a:pt x="601" y="645"/>
                    <a:pt x="520" y="699"/>
                  </a:cubicBezTo>
                  <a:cubicBezTo>
                    <a:pt x="439" y="645"/>
                    <a:pt x="366" y="636"/>
                    <a:pt x="366" y="572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4" y="526"/>
                    <a:pt x="364" y="526"/>
                    <a:pt x="364" y="526"/>
                  </a:cubicBezTo>
                  <a:cubicBezTo>
                    <a:pt x="363" y="532"/>
                    <a:pt x="355" y="543"/>
                    <a:pt x="344" y="541"/>
                  </a:cubicBezTo>
                  <a:cubicBezTo>
                    <a:pt x="343" y="541"/>
                    <a:pt x="343" y="540"/>
                    <a:pt x="344" y="539"/>
                  </a:cubicBezTo>
                  <a:cubicBezTo>
                    <a:pt x="349" y="537"/>
                    <a:pt x="358" y="527"/>
                    <a:pt x="347" y="519"/>
                  </a:cubicBezTo>
                  <a:cubicBezTo>
                    <a:pt x="344" y="523"/>
                    <a:pt x="337" y="524"/>
                    <a:pt x="332" y="522"/>
                  </a:cubicBezTo>
                  <a:cubicBezTo>
                    <a:pt x="330" y="522"/>
                    <a:pt x="330" y="521"/>
                    <a:pt x="331" y="521"/>
                  </a:cubicBezTo>
                  <a:cubicBezTo>
                    <a:pt x="334" y="520"/>
                    <a:pt x="338" y="518"/>
                    <a:pt x="337" y="511"/>
                  </a:cubicBezTo>
                  <a:cubicBezTo>
                    <a:pt x="319" y="497"/>
                    <a:pt x="271" y="473"/>
                    <a:pt x="218" y="516"/>
                  </a:cubicBezTo>
                  <a:cubicBezTo>
                    <a:pt x="157" y="567"/>
                    <a:pt x="202" y="630"/>
                    <a:pt x="222" y="610"/>
                  </a:cubicBezTo>
                  <a:cubicBezTo>
                    <a:pt x="223" y="609"/>
                    <a:pt x="223" y="610"/>
                    <a:pt x="223" y="611"/>
                  </a:cubicBezTo>
                  <a:cubicBezTo>
                    <a:pt x="218" y="630"/>
                    <a:pt x="195" y="628"/>
                    <a:pt x="192" y="619"/>
                  </a:cubicBezTo>
                  <a:cubicBezTo>
                    <a:pt x="192" y="618"/>
                    <a:pt x="191" y="618"/>
                    <a:pt x="191" y="620"/>
                  </a:cubicBezTo>
                  <a:cubicBezTo>
                    <a:pt x="181" y="658"/>
                    <a:pt x="112" y="630"/>
                    <a:pt x="107" y="709"/>
                  </a:cubicBezTo>
                  <a:cubicBezTo>
                    <a:pt x="108" y="709"/>
                    <a:pt x="124" y="712"/>
                    <a:pt x="130" y="705"/>
                  </a:cubicBezTo>
                  <a:cubicBezTo>
                    <a:pt x="133" y="701"/>
                    <a:pt x="144" y="688"/>
                    <a:pt x="158" y="703"/>
                  </a:cubicBezTo>
                  <a:cubicBezTo>
                    <a:pt x="159" y="704"/>
                    <a:pt x="158" y="704"/>
                    <a:pt x="158" y="704"/>
                  </a:cubicBezTo>
                  <a:cubicBezTo>
                    <a:pt x="140" y="704"/>
                    <a:pt x="144" y="717"/>
                    <a:pt x="144" y="719"/>
                  </a:cubicBezTo>
                  <a:cubicBezTo>
                    <a:pt x="156" y="709"/>
                    <a:pt x="175" y="711"/>
                    <a:pt x="174" y="734"/>
                  </a:cubicBezTo>
                  <a:cubicBezTo>
                    <a:pt x="173" y="736"/>
                    <a:pt x="173" y="735"/>
                    <a:pt x="172" y="735"/>
                  </a:cubicBezTo>
                  <a:cubicBezTo>
                    <a:pt x="162" y="721"/>
                    <a:pt x="150" y="731"/>
                    <a:pt x="150" y="732"/>
                  </a:cubicBezTo>
                  <a:cubicBezTo>
                    <a:pt x="158" y="733"/>
                    <a:pt x="173" y="744"/>
                    <a:pt x="159" y="762"/>
                  </a:cubicBezTo>
                  <a:cubicBezTo>
                    <a:pt x="159" y="763"/>
                    <a:pt x="158" y="764"/>
                    <a:pt x="158" y="762"/>
                  </a:cubicBezTo>
                  <a:cubicBezTo>
                    <a:pt x="156" y="741"/>
                    <a:pt x="137" y="748"/>
                    <a:pt x="133" y="750"/>
                  </a:cubicBezTo>
                  <a:cubicBezTo>
                    <a:pt x="130" y="751"/>
                    <a:pt x="117" y="755"/>
                    <a:pt x="108" y="745"/>
                  </a:cubicBezTo>
                  <a:cubicBezTo>
                    <a:pt x="105" y="761"/>
                    <a:pt x="85" y="759"/>
                    <a:pt x="83" y="759"/>
                  </a:cubicBezTo>
                  <a:cubicBezTo>
                    <a:pt x="81" y="759"/>
                    <a:pt x="81" y="758"/>
                    <a:pt x="82" y="757"/>
                  </a:cubicBezTo>
                  <a:cubicBezTo>
                    <a:pt x="91" y="751"/>
                    <a:pt x="99" y="740"/>
                    <a:pt x="86" y="736"/>
                  </a:cubicBezTo>
                  <a:cubicBezTo>
                    <a:pt x="86" y="736"/>
                    <a:pt x="69" y="752"/>
                    <a:pt x="55" y="735"/>
                  </a:cubicBezTo>
                  <a:cubicBezTo>
                    <a:pt x="54" y="733"/>
                    <a:pt x="55" y="733"/>
                    <a:pt x="55" y="733"/>
                  </a:cubicBezTo>
                  <a:cubicBezTo>
                    <a:pt x="57" y="734"/>
                    <a:pt x="77" y="736"/>
                    <a:pt x="75" y="716"/>
                  </a:cubicBezTo>
                  <a:cubicBezTo>
                    <a:pt x="74" y="702"/>
                    <a:pt x="64" y="656"/>
                    <a:pt x="83" y="644"/>
                  </a:cubicBezTo>
                  <a:cubicBezTo>
                    <a:pt x="84" y="643"/>
                    <a:pt x="85" y="643"/>
                    <a:pt x="83" y="642"/>
                  </a:cubicBezTo>
                  <a:cubicBezTo>
                    <a:pt x="65" y="638"/>
                    <a:pt x="62" y="625"/>
                    <a:pt x="68" y="610"/>
                  </a:cubicBezTo>
                  <a:cubicBezTo>
                    <a:pt x="69" y="608"/>
                    <a:pt x="70" y="608"/>
                    <a:pt x="70" y="610"/>
                  </a:cubicBezTo>
                  <a:cubicBezTo>
                    <a:pt x="72" y="640"/>
                    <a:pt x="120" y="626"/>
                    <a:pt x="121" y="583"/>
                  </a:cubicBezTo>
                  <a:cubicBezTo>
                    <a:pt x="96" y="590"/>
                    <a:pt x="51" y="581"/>
                    <a:pt x="51" y="539"/>
                  </a:cubicBezTo>
                  <a:cubicBezTo>
                    <a:pt x="51" y="497"/>
                    <a:pt x="104" y="475"/>
                    <a:pt x="104" y="445"/>
                  </a:cubicBezTo>
                  <a:cubicBezTo>
                    <a:pt x="104" y="440"/>
                    <a:pt x="104" y="419"/>
                    <a:pt x="80" y="419"/>
                  </a:cubicBezTo>
                  <a:cubicBezTo>
                    <a:pt x="60" y="419"/>
                    <a:pt x="45" y="434"/>
                    <a:pt x="41" y="450"/>
                  </a:cubicBezTo>
                  <a:cubicBezTo>
                    <a:pt x="41" y="451"/>
                    <a:pt x="40" y="451"/>
                    <a:pt x="39" y="450"/>
                  </a:cubicBezTo>
                  <a:cubicBezTo>
                    <a:pt x="36" y="446"/>
                    <a:pt x="37" y="430"/>
                    <a:pt x="44" y="422"/>
                  </a:cubicBezTo>
                  <a:cubicBezTo>
                    <a:pt x="44" y="421"/>
                    <a:pt x="44" y="420"/>
                    <a:pt x="42" y="421"/>
                  </a:cubicBezTo>
                  <a:cubicBezTo>
                    <a:pt x="40" y="422"/>
                    <a:pt x="33" y="424"/>
                    <a:pt x="25" y="424"/>
                  </a:cubicBezTo>
                  <a:cubicBezTo>
                    <a:pt x="9" y="424"/>
                    <a:pt x="0" y="415"/>
                    <a:pt x="0" y="400"/>
                  </a:cubicBezTo>
                  <a:cubicBezTo>
                    <a:pt x="0" y="391"/>
                    <a:pt x="3" y="386"/>
                    <a:pt x="2" y="383"/>
                  </a:cubicBezTo>
                  <a:cubicBezTo>
                    <a:pt x="1" y="381"/>
                    <a:pt x="3" y="380"/>
                    <a:pt x="4" y="382"/>
                  </a:cubicBezTo>
                  <a:cubicBezTo>
                    <a:pt x="6" y="387"/>
                    <a:pt x="10" y="399"/>
                    <a:pt x="27" y="399"/>
                  </a:cubicBezTo>
                  <a:cubicBezTo>
                    <a:pt x="28" y="399"/>
                    <a:pt x="62" y="399"/>
                    <a:pt x="68" y="399"/>
                  </a:cubicBezTo>
                  <a:cubicBezTo>
                    <a:pt x="113" y="399"/>
                    <a:pt x="118" y="436"/>
                    <a:pt x="118" y="445"/>
                  </a:cubicBezTo>
                  <a:cubicBezTo>
                    <a:pt x="118" y="482"/>
                    <a:pt x="70" y="498"/>
                    <a:pt x="70" y="536"/>
                  </a:cubicBezTo>
                  <a:cubicBezTo>
                    <a:pt x="70" y="545"/>
                    <a:pt x="75" y="559"/>
                    <a:pt x="99" y="559"/>
                  </a:cubicBezTo>
                  <a:cubicBezTo>
                    <a:pt x="109" y="559"/>
                    <a:pt x="120" y="556"/>
                    <a:pt x="126" y="554"/>
                  </a:cubicBezTo>
                  <a:cubicBezTo>
                    <a:pt x="126" y="554"/>
                    <a:pt x="137" y="488"/>
                    <a:pt x="169" y="465"/>
                  </a:cubicBezTo>
                  <a:cubicBezTo>
                    <a:pt x="169" y="465"/>
                    <a:pt x="207" y="483"/>
                    <a:pt x="244" y="463"/>
                  </a:cubicBezTo>
                  <a:cubicBezTo>
                    <a:pt x="272" y="448"/>
                    <a:pt x="285" y="437"/>
                    <a:pt x="310" y="454"/>
                  </a:cubicBezTo>
                  <a:cubicBezTo>
                    <a:pt x="335" y="472"/>
                    <a:pt x="357" y="490"/>
                    <a:pt x="360" y="49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6" y="340"/>
                    <a:pt x="366" y="340"/>
                    <a:pt x="366" y="340"/>
                  </a:cubicBezTo>
                  <a:cubicBezTo>
                    <a:pt x="354" y="339"/>
                    <a:pt x="353" y="349"/>
                    <a:pt x="354" y="352"/>
                  </a:cubicBezTo>
                  <a:cubicBezTo>
                    <a:pt x="354" y="355"/>
                    <a:pt x="358" y="358"/>
                    <a:pt x="350" y="370"/>
                  </a:cubicBezTo>
                  <a:cubicBezTo>
                    <a:pt x="350" y="371"/>
                    <a:pt x="349" y="370"/>
                    <a:pt x="349" y="369"/>
                  </a:cubicBezTo>
                  <a:cubicBezTo>
                    <a:pt x="348" y="366"/>
                    <a:pt x="347" y="361"/>
                    <a:pt x="343" y="361"/>
                  </a:cubicBezTo>
                  <a:cubicBezTo>
                    <a:pt x="339" y="361"/>
                    <a:pt x="321" y="375"/>
                    <a:pt x="306" y="390"/>
                  </a:cubicBezTo>
                  <a:cubicBezTo>
                    <a:pt x="306" y="390"/>
                    <a:pt x="297" y="363"/>
                    <a:pt x="277" y="355"/>
                  </a:cubicBezTo>
                  <a:cubicBezTo>
                    <a:pt x="288" y="354"/>
                    <a:pt x="339" y="341"/>
                    <a:pt x="339" y="319"/>
                  </a:cubicBezTo>
                  <a:cubicBezTo>
                    <a:pt x="339" y="312"/>
                    <a:pt x="348" y="310"/>
                    <a:pt x="353" y="310"/>
                  </a:cubicBezTo>
                  <a:cubicBezTo>
                    <a:pt x="354" y="310"/>
                    <a:pt x="362" y="290"/>
                    <a:pt x="377" y="300"/>
                  </a:cubicBezTo>
                  <a:cubicBezTo>
                    <a:pt x="378" y="301"/>
                    <a:pt x="378" y="302"/>
                    <a:pt x="377" y="302"/>
                  </a:cubicBezTo>
                  <a:cubicBezTo>
                    <a:pt x="370" y="304"/>
                    <a:pt x="367" y="311"/>
                    <a:pt x="367" y="319"/>
                  </a:cubicBezTo>
                  <a:cubicBezTo>
                    <a:pt x="373" y="317"/>
                    <a:pt x="385" y="313"/>
                    <a:pt x="403" y="309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23" y="305"/>
                    <a:pt x="423" y="305"/>
                    <a:pt x="423" y="305"/>
                  </a:cubicBezTo>
                  <a:cubicBezTo>
                    <a:pt x="450" y="300"/>
                    <a:pt x="484" y="296"/>
                    <a:pt x="520" y="296"/>
                  </a:cubicBezTo>
                  <a:cubicBezTo>
                    <a:pt x="595" y="296"/>
                    <a:pt x="658" y="314"/>
                    <a:pt x="673" y="319"/>
                  </a:cubicBezTo>
                  <a:cubicBezTo>
                    <a:pt x="673" y="311"/>
                    <a:pt x="670" y="304"/>
                    <a:pt x="663" y="302"/>
                  </a:cubicBezTo>
                  <a:cubicBezTo>
                    <a:pt x="662" y="302"/>
                    <a:pt x="662" y="301"/>
                    <a:pt x="663" y="300"/>
                  </a:cubicBezTo>
                  <a:cubicBezTo>
                    <a:pt x="678" y="290"/>
                    <a:pt x="686" y="310"/>
                    <a:pt x="687" y="310"/>
                  </a:cubicBezTo>
                  <a:cubicBezTo>
                    <a:pt x="692" y="310"/>
                    <a:pt x="701" y="312"/>
                    <a:pt x="701" y="319"/>
                  </a:cubicBezTo>
                  <a:cubicBezTo>
                    <a:pt x="701" y="341"/>
                    <a:pt x="752" y="354"/>
                    <a:pt x="763" y="355"/>
                  </a:cubicBezTo>
                  <a:cubicBezTo>
                    <a:pt x="743" y="363"/>
                    <a:pt x="734" y="390"/>
                    <a:pt x="734" y="390"/>
                  </a:cubicBezTo>
                  <a:cubicBezTo>
                    <a:pt x="719" y="375"/>
                    <a:pt x="701" y="361"/>
                    <a:pt x="697" y="361"/>
                  </a:cubicBezTo>
                  <a:cubicBezTo>
                    <a:pt x="693" y="361"/>
                    <a:pt x="692" y="366"/>
                    <a:pt x="691" y="369"/>
                  </a:cubicBezTo>
                  <a:cubicBezTo>
                    <a:pt x="691" y="370"/>
                    <a:pt x="690" y="371"/>
                    <a:pt x="690" y="370"/>
                  </a:cubicBezTo>
                  <a:cubicBezTo>
                    <a:pt x="682" y="358"/>
                    <a:pt x="686" y="355"/>
                    <a:pt x="686" y="352"/>
                  </a:cubicBezTo>
                  <a:cubicBezTo>
                    <a:pt x="687" y="349"/>
                    <a:pt x="686" y="339"/>
                    <a:pt x="674" y="34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80" y="490"/>
                    <a:pt x="680" y="490"/>
                    <a:pt x="680" y="490"/>
                  </a:cubicBezTo>
                  <a:cubicBezTo>
                    <a:pt x="683" y="490"/>
                    <a:pt x="705" y="472"/>
                    <a:pt x="730" y="454"/>
                  </a:cubicBezTo>
                  <a:cubicBezTo>
                    <a:pt x="755" y="437"/>
                    <a:pt x="768" y="448"/>
                    <a:pt x="796" y="463"/>
                  </a:cubicBezTo>
                  <a:cubicBezTo>
                    <a:pt x="833" y="483"/>
                    <a:pt x="871" y="465"/>
                    <a:pt x="871" y="465"/>
                  </a:cubicBezTo>
                  <a:cubicBezTo>
                    <a:pt x="903" y="488"/>
                    <a:pt x="914" y="554"/>
                    <a:pt x="914" y="554"/>
                  </a:cubicBezTo>
                  <a:cubicBezTo>
                    <a:pt x="920" y="556"/>
                    <a:pt x="931" y="559"/>
                    <a:pt x="941" y="559"/>
                  </a:cubicBezTo>
                  <a:cubicBezTo>
                    <a:pt x="965" y="559"/>
                    <a:pt x="970" y="545"/>
                    <a:pt x="970" y="536"/>
                  </a:cubicBezTo>
                  <a:cubicBezTo>
                    <a:pt x="970" y="498"/>
                    <a:pt x="922" y="482"/>
                    <a:pt x="922" y="445"/>
                  </a:cubicBezTo>
                  <a:cubicBezTo>
                    <a:pt x="922" y="436"/>
                    <a:pt x="927" y="399"/>
                    <a:pt x="972" y="399"/>
                  </a:cubicBezTo>
                  <a:cubicBezTo>
                    <a:pt x="978" y="399"/>
                    <a:pt x="1012" y="399"/>
                    <a:pt x="1013" y="399"/>
                  </a:cubicBezTo>
                  <a:cubicBezTo>
                    <a:pt x="1030" y="399"/>
                    <a:pt x="1034" y="387"/>
                    <a:pt x="1036" y="382"/>
                  </a:cubicBezTo>
                  <a:cubicBezTo>
                    <a:pt x="1037" y="380"/>
                    <a:pt x="1039" y="381"/>
                    <a:pt x="1038" y="383"/>
                  </a:cubicBezTo>
                  <a:cubicBezTo>
                    <a:pt x="1037" y="386"/>
                    <a:pt x="1040" y="391"/>
                    <a:pt x="1040" y="400"/>
                  </a:cubicBezTo>
                  <a:close/>
                  <a:moveTo>
                    <a:pt x="614" y="407"/>
                  </a:moveTo>
                  <a:cubicBezTo>
                    <a:pt x="635" y="407"/>
                    <a:pt x="635" y="407"/>
                    <a:pt x="635" y="407"/>
                  </a:cubicBezTo>
                  <a:cubicBezTo>
                    <a:pt x="635" y="349"/>
                    <a:pt x="635" y="349"/>
                    <a:pt x="635" y="349"/>
                  </a:cubicBezTo>
                  <a:cubicBezTo>
                    <a:pt x="614" y="349"/>
                    <a:pt x="614" y="349"/>
                    <a:pt x="614" y="349"/>
                  </a:cubicBezTo>
                  <a:lnTo>
                    <a:pt x="614" y="407"/>
                  </a:lnTo>
                  <a:close/>
                  <a:moveTo>
                    <a:pt x="505" y="364"/>
                  </a:moveTo>
                  <a:cubicBezTo>
                    <a:pt x="505" y="365"/>
                    <a:pt x="506" y="367"/>
                    <a:pt x="507" y="368"/>
                  </a:cubicBezTo>
                  <a:cubicBezTo>
                    <a:pt x="507" y="368"/>
                    <a:pt x="506" y="373"/>
                    <a:pt x="510" y="377"/>
                  </a:cubicBezTo>
                  <a:cubicBezTo>
                    <a:pt x="520" y="370"/>
                    <a:pt x="532" y="371"/>
                    <a:pt x="530" y="383"/>
                  </a:cubicBezTo>
                  <a:cubicBezTo>
                    <a:pt x="530" y="383"/>
                    <a:pt x="528" y="386"/>
                    <a:pt x="516" y="386"/>
                  </a:cubicBezTo>
                  <a:cubicBezTo>
                    <a:pt x="516" y="386"/>
                    <a:pt x="517" y="390"/>
                    <a:pt x="518" y="391"/>
                  </a:cubicBezTo>
                  <a:cubicBezTo>
                    <a:pt x="518" y="391"/>
                    <a:pt x="515" y="394"/>
                    <a:pt x="517" y="398"/>
                  </a:cubicBezTo>
                  <a:cubicBezTo>
                    <a:pt x="517" y="398"/>
                    <a:pt x="527" y="392"/>
                    <a:pt x="533" y="394"/>
                  </a:cubicBezTo>
                  <a:cubicBezTo>
                    <a:pt x="535" y="400"/>
                    <a:pt x="533" y="407"/>
                    <a:pt x="517" y="410"/>
                  </a:cubicBezTo>
                  <a:cubicBezTo>
                    <a:pt x="496" y="413"/>
                    <a:pt x="485" y="419"/>
                    <a:pt x="483" y="441"/>
                  </a:cubicBezTo>
                  <a:cubicBezTo>
                    <a:pt x="499" y="440"/>
                    <a:pt x="509" y="448"/>
                    <a:pt x="521" y="454"/>
                  </a:cubicBezTo>
                  <a:cubicBezTo>
                    <a:pt x="540" y="463"/>
                    <a:pt x="560" y="450"/>
                    <a:pt x="560" y="450"/>
                  </a:cubicBezTo>
                  <a:cubicBezTo>
                    <a:pt x="556" y="446"/>
                    <a:pt x="555" y="434"/>
                    <a:pt x="562" y="429"/>
                  </a:cubicBezTo>
                  <a:cubicBezTo>
                    <a:pt x="566" y="436"/>
                    <a:pt x="575" y="437"/>
                    <a:pt x="580" y="433"/>
                  </a:cubicBezTo>
                  <a:cubicBezTo>
                    <a:pt x="581" y="433"/>
                    <a:pt x="581" y="432"/>
                    <a:pt x="580" y="432"/>
                  </a:cubicBezTo>
                  <a:cubicBezTo>
                    <a:pt x="571" y="427"/>
                    <a:pt x="570" y="419"/>
                    <a:pt x="574" y="410"/>
                  </a:cubicBezTo>
                  <a:cubicBezTo>
                    <a:pt x="579" y="417"/>
                    <a:pt x="589" y="411"/>
                    <a:pt x="590" y="405"/>
                  </a:cubicBezTo>
                  <a:cubicBezTo>
                    <a:pt x="591" y="405"/>
                    <a:pt x="590" y="405"/>
                    <a:pt x="590" y="405"/>
                  </a:cubicBezTo>
                  <a:cubicBezTo>
                    <a:pt x="583" y="407"/>
                    <a:pt x="580" y="400"/>
                    <a:pt x="580" y="394"/>
                  </a:cubicBezTo>
                  <a:cubicBezTo>
                    <a:pt x="580" y="390"/>
                    <a:pt x="583" y="373"/>
                    <a:pt x="576" y="362"/>
                  </a:cubicBezTo>
                  <a:cubicBezTo>
                    <a:pt x="578" y="358"/>
                    <a:pt x="591" y="353"/>
                    <a:pt x="595" y="352"/>
                  </a:cubicBezTo>
                  <a:cubicBezTo>
                    <a:pt x="596" y="352"/>
                    <a:pt x="596" y="351"/>
                    <a:pt x="595" y="350"/>
                  </a:cubicBezTo>
                  <a:cubicBezTo>
                    <a:pt x="589" y="348"/>
                    <a:pt x="577" y="350"/>
                    <a:pt x="575" y="348"/>
                  </a:cubicBezTo>
                  <a:cubicBezTo>
                    <a:pt x="575" y="348"/>
                    <a:pt x="572" y="329"/>
                    <a:pt x="572" y="329"/>
                  </a:cubicBezTo>
                  <a:cubicBezTo>
                    <a:pt x="571" y="329"/>
                    <a:pt x="554" y="337"/>
                    <a:pt x="554" y="337"/>
                  </a:cubicBezTo>
                  <a:cubicBezTo>
                    <a:pt x="551" y="337"/>
                    <a:pt x="546" y="325"/>
                    <a:pt x="541" y="322"/>
                  </a:cubicBezTo>
                  <a:cubicBezTo>
                    <a:pt x="540" y="321"/>
                    <a:pt x="539" y="322"/>
                    <a:pt x="539" y="323"/>
                  </a:cubicBezTo>
                  <a:cubicBezTo>
                    <a:pt x="541" y="327"/>
                    <a:pt x="544" y="341"/>
                    <a:pt x="542" y="345"/>
                  </a:cubicBezTo>
                  <a:cubicBezTo>
                    <a:pt x="528" y="343"/>
                    <a:pt x="523" y="349"/>
                    <a:pt x="522" y="353"/>
                  </a:cubicBezTo>
                  <a:cubicBezTo>
                    <a:pt x="518" y="354"/>
                    <a:pt x="505" y="361"/>
                    <a:pt x="505" y="364"/>
                  </a:cubicBezTo>
                  <a:close/>
                  <a:moveTo>
                    <a:pt x="484" y="376"/>
                  </a:moveTo>
                  <a:cubicBezTo>
                    <a:pt x="484" y="375"/>
                    <a:pt x="483" y="375"/>
                    <a:pt x="483" y="376"/>
                  </a:cubicBezTo>
                  <a:cubicBezTo>
                    <a:pt x="480" y="385"/>
                    <a:pt x="487" y="391"/>
                    <a:pt x="493" y="391"/>
                  </a:cubicBezTo>
                  <a:cubicBezTo>
                    <a:pt x="501" y="391"/>
                    <a:pt x="502" y="385"/>
                    <a:pt x="516" y="383"/>
                  </a:cubicBezTo>
                  <a:cubicBezTo>
                    <a:pt x="517" y="383"/>
                    <a:pt x="517" y="381"/>
                    <a:pt x="516" y="381"/>
                  </a:cubicBezTo>
                  <a:cubicBezTo>
                    <a:pt x="515" y="380"/>
                    <a:pt x="508" y="380"/>
                    <a:pt x="501" y="381"/>
                  </a:cubicBezTo>
                  <a:cubicBezTo>
                    <a:pt x="491" y="384"/>
                    <a:pt x="485" y="380"/>
                    <a:pt x="484" y="376"/>
                  </a:cubicBezTo>
                  <a:close/>
                  <a:moveTo>
                    <a:pt x="403" y="410"/>
                  </a:moveTo>
                  <a:cubicBezTo>
                    <a:pt x="403" y="411"/>
                    <a:pt x="403" y="411"/>
                    <a:pt x="403" y="411"/>
                  </a:cubicBezTo>
                  <a:cubicBezTo>
                    <a:pt x="405" y="410"/>
                    <a:pt x="412" y="409"/>
                    <a:pt x="415" y="412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04" y="426"/>
                    <a:pt x="413" y="432"/>
                    <a:pt x="415" y="430"/>
                  </a:cubicBezTo>
                  <a:cubicBezTo>
                    <a:pt x="426" y="414"/>
                    <a:pt x="426" y="414"/>
                    <a:pt x="426" y="414"/>
                  </a:cubicBezTo>
                  <a:cubicBezTo>
                    <a:pt x="426" y="414"/>
                    <a:pt x="462" y="434"/>
                    <a:pt x="471" y="439"/>
                  </a:cubicBezTo>
                  <a:cubicBezTo>
                    <a:pt x="472" y="432"/>
                    <a:pt x="474" y="425"/>
                    <a:pt x="479" y="419"/>
                  </a:cubicBezTo>
                  <a:cubicBezTo>
                    <a:pt x="468" y="416"/>
                    <a:pt x="445" y="409"/>
                    <a:pt x="445" y="409"/>
                  </a:cubicBezTo>
                  <a:cubicBezTo>
                    <a:pt x="444" y="410"/>
                    <a:pt x="440" y="412"/>
                    <a:pt x="438" y="412"/>
                  </a:cubicBezTo>
                  <a:cubicBezTo>
                    <a:pt x="432" y="412"/>
                    <a:pt x="428" y="405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9" y="404"/>
                    <a:pt x="433" y="405"/>
                    <a:pt x="434" y="404"/>
                  </a:cubicBezTo>
                  <a:cubicBezTo>
                    <a:pt x="439" y="398"/>
                    <a:pt x="439" y="398"/>
                    <a:pt x="439" y="398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86" y="335"/>
                    <a:pt x="486" y="335"/>
                    <a:pt x="486" y="335"/>
                  </a:cubicBezTo>
                  <a:cubicBezTo>
                    <a:pt x="487" y="334"/>
                    <a:pt x="486" y="325"/>
                    <a:pt x="486" y="322"/>
                  </a:cubicBezTo>
                  <a:cubicBezTo>
                    <a:pt x="483" y="323"/>
                    <a:pt x="475" y="325"/>
                    <a:pt x="474" y="327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6" y="396"/>
                    <a:pt x="426" y="396"/>
                    <a:pt x="426" y="396"/>
                  </a:cubicBezTo>
                  <a:cubicBezTo>
                    <a:pt x="417" y="391"/>
                    <a:pt x="409" y="397"/>
                    <a:pt x="407" y="400"/>
                  </a:cubicBezTo>
                  <a:cubicBezTo>
                    <a:pt x="407" y="401"/>
                    <a:pt x="407" y="401"/>
                    <a:pt x="407" y="401"/>
                  </a:cubicBezTo>
                  <a:cubicBezTo>
                    <a:pt x="409" y="400"/>
                    <a:pt x="419" y="398"/>
                    <a:pt x="419" y="404"/>
                  </a:cubicBezTo>
                  <a:cubicBezTo>
                    <a:pt x="408" y="401"/>
                    <a:pt x="404" y="408"/>
                    <a:pt x="403" y="410"/>
                  </a:cubicBezTo>
                  <a:close/>
                  <a:moveTo>
                    <a:pt x="487" y="571"/>
                  </a:moveTo>
                  <a:cubicBezTo>
                    <a:pt x="487" y="545"/>
                    <a:pt x="500" y="541"/>
                    <a:pt x="530" y="530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24" y="530"/>
                    <a:pt x="517" y="521"/>
                    <a:pt x="524" y="511"/>
                  </a:cubicBezTo>
                  <a:cubicBezTo>
                    <a:pt x="519" y="508"/>
                    <a:pt x="513" y="505"/>
                    <a:pt x="508" y="505"/>
                  </a:cubicBezTo>
                  <a:cubicBezTo>
                    <a:pt x="485" y="505"/>
                    <a:pt x="468" y="530"/>
                    <a:pt x="464" y="533"/>
                  </a:cubicBezTo>
                  <a:cubicBezTo>
                    <a:pt x="462" y="537"/>
                    <a:pt x="456" y="542"/>
                    <a:pt x="452" y="537"/>
                  </a:cubicBezTo>
                  <a:cubicBezTo>
                    <a:pt x="451" y="537"/>
                    <a:pt x="451" y="537"/>
                    <a:pt x="451" y="537"/>
                  </a:cubicBezTo>
                  <a:cubicBezTo>
                    <a:pt x="451" y="548"/>
                    <a:pt x="460" y="548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2" y="557"/>
                    <a:pt x="469" y="575"/>
                    <a:pt x="469" y="575"/>
                  </a:cubicBezTo>
                  <a:cubicBezTo>
                    <a:pt x="468" y="576"/>
                    <a:pt x="458" y="585"/>
                    <a:pt x="451" y="585"/>
                  </a:cubicBezTo>
                  <a:cubicBezTo>
                    <a:pt x="447" y="585"/>
                    <a:pt x="446" y="576"/>
                    <a:pt x="439" y="576"/>
                  </a:cubicBezTo>
                  <a:cubicBezTo>
                    <a:pt x="437" y="576"/>
                    <a:pt x="435" y="577"/>
                    <a:pt x="432" y="580"/>
                  </a:cubicBezTo>
                  <a:cubicBezTo>
                    <a:pt x="432" y="580"/>
                    <a:pt x="432" y="581"/>
                    <a:pt x="433" y="581"/>
                  </a:cubicBezTo>
                  <a:cubicBezTo>
                    <a:pt x="438" y="581"/>
                    <a:pt x="441" y="584"/>
                    <a:pt x="440" y="589"/>
                  </a:cubicBezTo>
                  <a:cubicBezTo>
                    <a:pt x="434" y="583"/>
                    <a:pt x="424" y="584"/>
                    <a:pt x="424" y="597"/>
                  </a:cubicBezTo>
                  <a:cubicBezTo>
                    <a:pt x="424" y="597"/>
                    <a:pt x="424" y="597"/>
                    <a:pt x="425" y="597"/>
                  </a:cubicBezTo>
                  <a:cubicBezTo>
                    <a:pt x="429" y="590"/>
                    <a:pt x="437" y="595"/>
                    <a:pt x="437" y="596"/>
                  </a:cubicBezTo>
                  <a:cubicBezTo>
                    <a:pt x="432" y="597"/>
                    <a:pt x="424" y="602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32" y="610"/>
                    <a:pt x="433" y="604"/>
                    <a:pt x="440" y="604"/>
                  </a:cubicBezTo>
                  <a:cubicBezTo>
                    <a:pt x="447" y="604"/>
                    <a:pt x="451" y="610"/>
                    <a:pt x="457" y="604"/>
                  </a:cubicBezTo>
                  <a:cubicBezTo>
                    <a:pt x="459" y="612"/>
                    <a:pt x="468" y="612"/>
                    <a:pt x="470" y="611"/>
                  </a:cubicBezTo>
                  <a:cubicBezTo>
                    <a:pt x="470" y="611"/>
                    <a:pt x="470" y="611"/>
                    <a:pt x="470" y="611"/>
                  </a:cubicBezTo>
                  <a:cubicBezTo>
                    <a:pt x="466" y="608"/>
                    <a:pt x="465" y="605"/>
                    <a:pt x="465" y="603"/>
                  </a:cubicBezTo>
                  <a:cubicBezTo>
                    <a:pt x="465" y="598"/>
                    <a:pt x="476" y="591"/>
                    <a:pt x="480" y="591"/>
                  </a:cubicBezTo>
                  <a:cubicBezTo>
                    <a:pt x="483" y="591"/>
                    <a:pt x="484" y="595"/>
                    <a:pt x="491" y="595"/>
                  </a:cubicBezTo>
                  <a:cubicBezTo>
                    <a:pt x="493" y="595"/>
                    <a:pt x="496" y="593"/>
                    <a:pt x="499" y="590"/>
                  </a:cubicBezTo>
                  <a:cubicBezTo>
                    <a:pt x="500" y="590"/>
                    <a:pt x="500" y="589"/>
                    <a:pt x="499" y="590"/>
                  </a:cubicBezTo>
                  <a:cubicBezTo>
                    <a:pt x="491" y="591"/>
                    <a:pt x="487" y="584"/>
                    <a:pt x="487" y="571"/>
                  </a:cubicBezTo>
                  <a:close/>
                  <a:moveTo>
                    <a:pt x="541" y="604"/>
                  </a:moveTo>
                  <a:cubicBezTo>
                    <a:pt x="520" y="604"/>
                    <a:pt x="520" y="604"/>
                    <a:pt x="520" y="604"/>
                  </a:cubicBezTo>
                  <a:cubicBezTo>
                    <a:pt x="520" y="662"/>
                    <a:pt x="520" y="662"/>
                    <a:pt x="520" y="662"/>
                  </a:cubicBezTo>
                  <a:cubicBezTo>
                    <a:pt x="541" y="662"/>
                    <a:pt x="541" y="662"/>
                    <a:pt x="541" y="662"/>
                  </a:cubicBezTo>
                  <a:lnTo>
                    <a:pt x="541" y="604"/>
                  </a:lnTo>
                  <a:close/>
                  <a:moveTo>
                    <a:pt x="653" y="443"/>
                  </a:moveTo>
                  <a:cubicBezTo>
                    <a:pt x="653" y="439"/>
                    <a:pt x="652" y="436"/>
                    <a:pt x="652" y="434"/>
                  </a:cubicBezTo>
                  <a:cubicBezTo>
                    <a:pt x="652" y="432"/>
                    <a:pt x="650" y="432"/>
                    <a:pt x="649" y="434"/>
                  </a:cubicBezTo>
                  <a:cubicBezTo>
                    <a:pt x="648" y="437"/>
                    <a:pt x="646" y="443"/>
                    <a:pt x="637" y="443"/>
                  </a:cubicBezTo>
                  <a:cubicBezTo>
                    <a:pt x="629" y="443"/>
                    <a:pt x="616" y="439"/>
                    <a:pt x="607" y="439"/>
                  </a:cubicBezTo>
                  <a:cubicBezTo>
                    <a:pt x="590" y="439"/>
                    <a:pt x="584" y="452"/>
                    <a:pt x="584" y="461"/>
                  </a:cubicBezTo>
                  <a:cubicBezTo>
                    <a:pt x="584" y="481"/>
                    <a:pt x="604" y="485"/>
                    <a:pt x="604" y="504"/>
                  </a:cubicBezTo>
                  <a:cubicBezTo>
                    <a:pt x="604" y="518"/>
                    <a:pt x="584" y="523"/>
                    <a:pt x="570" y="509"/>
                  </a:cubicBezTo>
                  <a:cubicBezTo>
                    <a:pt x="566" y="493"/>
                    <a:pt x="563" y="481"/>
                    <a:pt x="554" y="467"/>
                  </a:cubicBezTo>
                  <a:cubicBezTo>
                    <a:pt x="517" y="479"/>
                    <a:pt x="510" y="455"/>
                    <a:pt x="489" y="455"/>
                  </a:cubicBezTo>
                  <a:cubicBezTo>
                    <a:pt x="473" y="455"/>
                    <a:pt x="451" y="485"/>
                    <a:pt x="433" y="489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7" y="456"/>
                    <a:pt x="437" y="456"/>
                    <a:pt x="437" y="456"/>
                  </a:cubicBezTo>
                  <a:cubicBezTo>
                    <a:pt x="437" y="456"/>
                    <a:pt x="433" y="466"/>
                    <a:pt x="432" y="467"/>
                  </a:cubicBezTo>
                  <a:cubicBezTo>
                    <a:pt x="432" y="469"/>
                    <a:pt x="431" y="468"/>
                    <a:pt x="431" y="468"/>
                  </a:cubicBezTo>
                  <a:cubicBezTo>
                    <a:pt x="429" y="463"/>
                    <a:pt x="425" y="455"/>
                    <a:pt x="425" y="455"/>
                  </a:cubicBezTo>
                  <a:cubicBezTo>
                    <a:pt x="425" y="455"/>
                    <a:pt x="425" y="466"/>
                    <a:pt x="425" y="469"/>
                  </a:cubicBezTo>
                  <a:cubicBezTo>
                    <a:pt x="425" y="470"/>
                    <a:pt x="424" y="470"/>
                    <a:pt x="424" y="469"/>
                  </a:cubicBezTo>
                  <a:cubicBezTo>
                    <a:pt x="415" y="456"/>
                    <a:pt x="415" y="456"/>
                    <a:pt x="415" y="456"/>
                  </a:cubicBezTo>
                  <a:cubicBezTo>
                    <a:pt x="415" y="456"/>
                    <a:pt x="417" y="466"/>
                    <a:pt x="418" y="472"/>
                  </a:cubicBezTo>
                  <a:cubicBezTo>
                    <a:pt x="418" y="472"/>
                    <a:pt x="418" y="473"/>
                    <a:pt x="417" y="472"/>
                  </a:cubicBezTo>
                  <a:cubicBezTo>
                    <a:pt x="405" y="461"/>
                    <a:pt x="405" y="461"/>
                    <a:pt x="405" y="461"/>
                  </a:cubicBezTo>
                  <a:cubicBezTo>
                    <a:pt x="405" y="461"/>
                    <a:pt x="408" y="469"/>
                    <a:pt x="411" y="476"/>
                  </a:cubicBezTo>
                  <a:cubicBezTo>
                    <a:pt x="412" y="477"/>
                    <a:pt x="411" y="478"/>
                    <a:pt x="410" y="477"/>
                  </a:cubicBezTo>
                  <a:cubicBezTo>
                    <a:pt x="408" y="476"/>
                    <a:pt x="397" y="468"/>
                    <a:pt x="397" y="468"/>
                  </a:cubicBezTo>
                  <a:cubicBezTo>
                    <a:pt x="397" y="468"/>
                    <a:pt x="402" y="476"/>
                    <a:pt x="406" y="481"/>
                  </a:cubicBezTo>
                  <a:cubicBezTo>
                    <a:pt x="407" y="482"/>
                    <a:pt x="406" y="483"/>
                    <a:pt x="405" y="482"/>
                  </a:cubicBezTo>
                  <a:cubicBezTo>
                    <a:pt x="397" y="479"/>
                    <a:pt x="392" y="477"/>
                    <a:pt x="392" y="477"/>
                  </a:cubicBezTo>
                  <a:cubicBezTo>
                    <a:pt x="392" y="477"/>
                    <a:pt x="397" y="482"/>
                    <a:pt x="402" y="488"/>
                  </a:cubicBezTo>
                  <a:cubicBezTo>
                    <a:pt x="403" y="488"/>
                    <a:pt x="403" y="489"/>
                    <a:pt x="402" y="489"/>
                  </a:cubicBezTo>
                  <a:cubicBezTo>
                    <a:pt x="399" y="489"/>
                    <a:pt x="389" y="489"/>
                    <a:pt x="389" y="489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404" y="493"/>
                    <a:pt x="404" y="493"/>
                    <a:pt x="404" y="493"/>
                  </a:cubicBezTo>
                  <a:cubicBezTo>
                    <a:pt x="416" y="497"/>
                    <a:pt x="416" y="497"/>
                    <a:pt x="416" y="497"/>
                  </a:cubicBezTo>
                  <a:cubicBezTo>
                    <a:pt x="413" y="500"/>
                    <a:pt x="414" y="505"/>
                    <a:pt x="414" y="506"/>
                  </a:cubicBezTo>
                  <a:cubicBezTo>
                    <a:pt x="415" y="506"/>
                    <a:pt x="415" y="506"/>
                    <a:pt x="415" y="506"/>
                  </a:cubicBezTo>
                  <a:cubicBezTo>
                    <a:pt x="416" y="505"/>
                    <a:pt x="420" y="500"/>
                    <a:pt x="426" y="500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4" y="501"/>
                    <a:pt x="417" y="506"/>
                    <a:pt x="419" y="515"/>
                  </a:cubicBezTo>
                  <a:cubicBezTo>
                    <a:pt x="420" y="515"/>
                    <a:pt x="420" y="515"/>
                    <a:pt x="420" y="515"/>
                  </a:cubicBezTo>
                  <a:cubicBezTo>
                    <a:pt x="423" y="511"/>
                    <a:pt x="428" y="509"/>
                    <a:pt x="431" y="508"/>
                  </a:cubicBezTo>
                  <a:cubicBezTo>
                    <a:pt x="428" y="524"/>
                    <a:pt x="428" y="524"/>
                    <a:pt x="428" y="524"/>
                  </a:cubicBezTo>
                  <a:cubicBezTo>
                    <a:pt x="441" y="528"/>
                    <a:pt x="454" y="520"/>
                    <a:pt x="455" y="506"/>
                  </a:cubicBezTo>
                  <a:cubicBezTo>
                    <a:pt x="442" y="503"/>
                    <a:pt x="442" y="503"/>
                    <a:pt x="442" y="503"/>
                  </a:cubicBezTo>
                  <a:cubicBezTo>
                    <a:pt x="456" y="492"/>
                    <a:pt x="476" y="485"/>
                    <a:pt x="495" y="485"/>
                  </a:cubicBezTo>
                  <a:cubicBezTo>
                    <a:pt x="524" y="485"/>
                    <a:pt x="543" y="516"/>
                    <a:pt x="543" y="535"/>
                  </a:cubicBezTo>
                  <a:cubicBezTo>
                    <a:pt x="543" y="540"/>
                    <a:pt x="542" y="547"/>
                    <a:pt x="539" y="552"/>
                  </a:cubicBezTo>
                  <a:cubicBezTo>
                    <a:pt x="533" y="560"/>
                    <a:pt x="529" y="558"/>
                    <a:pt x="527" y="556"/>
                  </a:cubicBezTo>
                  <a:cubicBezTo>
                    <a:pt x="527" y="555"/>
                    <a:pt x="526" y="556"/>
                    <a:pt x="527" y="556"/>
                  </a:cubicBezTo>
                  <a:cubicBezTo>
                    <a:pt x="529" y="567"/>
                    <a:pt x="542" y="566"/>
                    <a:pt x="544" y="561"/>
                  </a:cubicBezTo>
                  <a:cubicBezTo>
                    <a:pt x="544" y="560"/>
                    <a:pt x="545" y="560"/>
                    <a:pt x="545" y="561"/>
                  </a:cubicBezTo>
                  <a:cubicBezTo>
                    <a:pt x="552" y="585"/>
                    <a:pt x="582" y="559"/>
                    <a:pt x="597" y="590"/>
                  </a:cubicBezTo>
                  <a:cubicBezTo>
                    <a:pt x="597" y="590"/>
                    <a:pt x="589" y="594"/>
                    <a:pt x="585" y="592"/>
                  </a:cubicBezTo>
                  <a:cubicBezTo>
                    <a:pt x="576" y="586"/>
                    <a:pt x="571" y="591"/>
                    <a:pt x="570" y="595"/>
                  </a:cubicBezTo>
                  <a:cubicBezTo>
                    <a:pt x="569" y="596"/>
                    <a:pt x="570" y="596"/>
                    <a:pt x="570" y="596"/>
                  </a:cubicBezTo>
                  <a:cubicBezTo>
                    <a:pt x="580" y="594"/>
                    <a:pt x="583" y="600"/>
                    <a:pt x="584" y="602"/>
                  </a:cubicBezTo>
                  <a:cubicBezTo>
                    <a:pt x="577" y="599"/>
                    <a:pt x="566" y="602"/>
                    <a:pt x="571" y="615"/>
                  </a:cubicBezTo>
                  <a:cubicBezTo>
                    <a:pt x="571" y="615"/>
                    <a:pt x="572" y="615"/>
                    <a:pt x="572" y="615"/>
                  </a:cubicBezTo>
                  <a:cubicBezTo>
                    <a:pt x="575" y="606"/>
                    <a:pt x="582" y="609"/>
                    <a:pt x="583" y="609"/>
                  </a:cubicBezTo>
                  <a:cubicBezTo>
                    <a:pt x="579" y="612"/>
                    <a:pt x="573" y="620"/>
                    <a:pt x="583" y="627"/>
                  </a:cubicBezTo>
                  <a:cubicBezTo>
                    <a:pt x="584" y="627"/>
                    <a:pt x="584" y="627"/>
                    <a:pt x="584" y="627"/>
                  </a:cubicBezTo>
                  <a:cubicBezTo>
                    <a:pt x="583" y="620"/>
                    <a:pt x="586" y="616"/>
                    <a:pt x="591" y="616"/>
                  </a:cubicBezTo>
                  <a:cubicBezTo>
                    <a:pt x="593" y="616"/>
                    <a:pt x="599" y="616"/>
                    <a:pt x="603" y="608"/>
                  </a:cubicBezTo>
                  <a:cubicBezTo>
                    <a:pt x="607" y="616"/>
                    <a:pt x="616" y="613"/>
                    <a:pt x="620" y="612"/>
                  </a:cubicBezTo>
                  <a:cubicBezTo>
                    <a:pt x="620" y="611"/>
                    <a:pt x="620" y="611"/>
                    <a:pt x="620" y="610"/>
                  </a:cubicBezTo>
                  <a:cubicBezTo>
                    <a:pt x="614" y="609"/>
                    <a:pt x="607" y="605"/>
                    <a:pt x="613" y="601"/>
                  </a:cubicBezTo>
                  <a:cubicBezTo>
                    <a:pt x="613" y="601"/>
                    <a:pt x="624" y="605"/>
                    <a:pt x="629" y="594"/>
                  </a:cubicBezTo>
                  <a:cubicBezTo>
                    <a:pt x="629" y="593"/>
                    <a:pt x="629" y="593"/>
                    <a:pt x="628" y="593"/>
                  </a:cubicBezTo>
                  <a:cubicBezTo>
                    <a:pt x="628" y="593"/>
                    <a:pt x="616" y="599"/>
                    <a:pt x="613" y="588"/>
                  </a:cubicBezTo>
                  <a:cubicBezTo>
                    <a:pt x="612" y="581"/>
                    <a:pt x="611" y="569"/>
                    <a:pt x="604" y="566"/>
                  </a:cubicBezTo>
                  <a:cubicBezTo>
                    <a:pt x="611" y="563"/>
                    <a:pt x="613" y="558"/>
                    <a:pt x="608" y="551"/>
                  </a:cubicBezTo>
                  <a:cubicBezTo>
                    <a:pt x="608" y="550"/>
                    <a:pt x="607" y="550"/>
                    <a:pt x="607" y="551"/>
                  </a:cubicBezTo>
                  <a:cubicBezTo>
                    <a:pt x="606" y="568"/>
                    <a:pt x="572" y="554"/>
                    <a:pt x="571" y="530"/>
                  </a:cubicBezTo>
                  <a:cubicBezTo>
                    <a:pt x="595" y="537"/>
                    <a:pt x="620" y="531"/>
                    <a:pt x="620" y="506"/>
                  </a:cubicBezTo>
                  <a:cubicBezTo>
                    <a:pt x="620" y="482"/>
                    <a:pt x="597" y="472"/>
                    <a:pt x="597" y="461"/>
                  </a:cubicBezTo>
                  <a:cubicBezTo>
                    <a:pt x="597" y="453"/>
                    <a:pt x="604" y="451"/>
                    <a:pt x="607" y="451"/>
                  </a:cubicBezTo>
                  <a:cubicBezTo>
                    <a:pt x="617" y="451"/>
                    <a:pt x="627" y="462"/>
                    <a:pt x="629" y="471"/>
                  </a:cubicBezTo>
                  <a:cubicBezTo>
                    <a:pt x="629" y="472"/>
                    <a:pt x="630" y="472"/>
                    <a:pt x="630" y="471"/>
                  </a:cubicBezTo>
                  <a:cubicBezTo>
                    <a:pt x="633" y="466"/>
                    <a:pt x="634" y="459"/>
                    <a:pt x="631" y="457"/>
                  </a:cubicBezTo>
                  <a:cubicBezTo>
                    <a:pt x="631" y="456"/>
                    <a:pt x="631" y="455"/>
                    <a:pt x="632" y="456"/>
                  </a:cubicBezTo>
                  <a:cubicBezTo>
                    <a:pt x="635" y="457"/>
                    <a:pt x="653" y="456"/>
                    <a:pt x="653" y="443"/>
                  </a:cubicBezTo>
                  <a:close/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9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3"/>
                    <a:pt x="105" y="853"/>
                    <a:pt x="105" y="853"/>
                  </a:cubicBezTo>
                  <a:cubicBezTo>
                    <a:pt x="105" y="853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close/>
                  <a:moveTo>
                    <a:pt x="236" y="309"/>
                  </a:move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3"/>
                    <a:pt x="283" y="323"/>
                  </a:cubicBezTo>
                  <a:cubicBezTo>
                    <a:pt x="294" y="323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7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cubicBezTo>
                    <a:pt x="247" y="307"/>
                    <a:pt x="236" y="307"/>
                    <a:pt x="236" y="309"/>
                  </a:cubicBezTo>
                  <a:close/>
                  <a:moveTo>
                    <a:pt x="107" y="353"/>
                  </a:moveTo>
                  <a:cubicBezTo>
                    <a:pt x="107" y="351"/>
                    <a:pt x="108" y="352"/>
                    <a:pt x="109" y="352"/>
                  </a:cubicBezTo>
                  <a:cubicBezTo>
                    <a:pt x="122" y="359"/>
                    <a:pt x="129" y="344"/>
                    <a:pt x="126" y="330"/>
                  </a:cubicBezTo>
                  <a:cubicBezTo>
                    <a:pt x="124" y="322"/>
                    <a:pt x="117" y="300"/>
                    <a:pt x="135" y="282"/>
                  </a:cubicBezTo>
                  <a:cubicBezTo>
                    <a:pt x="152" y="292"/>
                    <a:pt x="164" y="276"/>
                    <a:pt x="161" y="268"/>
                  </a:cubicBezTo>
                  <a:cubicBezTo>
                    <a:pt x="160" y="266"/>
                    <a:pt x="159" y="265"/>
                    <a:pt x="159" y="268"/>
                  </a:cubicBezTo>
                  <a:cubicBezTo>
                    <a:pt x="159" y="274"/>
                    <a:pt x="153" y="278"/>
                    <a:pt x="149" y="278"/>
                  </a:cubicBezTo>
                  <a:cubicBezTo>
                    <a:pt x="142" y="278"/>
                    <a:pt x="129" y="270"/>
                    <a:pt x="128" y="258"/>
                  </a:cubicBezTo>
                  <a:cubicBezTo>
                    <a:pt x="146" y="246"/>
                    <a:pt x="177" y="251"/>
                    <a:pt x="183" y="273"/>
                  </a:cubicBezTo>
                  <a:cubicBezTo>
                    <a:pt x="183" y="276"/>
                    <a:pt x="187" y="276"/>
                    <a:pt x="187" y="273"/>
                  </a:cubicBezTo>
                  <a:cubicBezTo>
                    <a:pt x="186" y="271"/>
                    <a:pt x="186" y="258"/>
                    <a:pt x="172" y="251"/>
                  </a:cubicBezTo>
                  <a:cubicBezTo>
                    <a:pt x="161" y="245"/>
                    <a:pt x="165" y="236"/>
                    <a:pt x="168" y="233"/>
                  </a:cubicBezTo>
                  <a:cubicBezTo>
                    <a:pt x="169" y="232"/>
                    <a:pt x="172" y="232"/>
                    <a:pt x="171" y="233"/>
                  </a:cubicBezTo>
                  <a:cubicBezTo>
                    <a:pt x="166" y="241"/>
                    <a:pt x="176" y="245"/>
                    <a:pt x="190" y="243"/>
                  </a:cubicBezTo>
                  <a:cubicBezTo>
                    <a:pt x="219" y="239"/>
                    <a:pt x="228" y="250"/>
                    <a:pt x="230" y="257"/>
                  </a:cubicBezTo>
                  <a:cubicBezTo>
                    <a:pt x="236" y="259"/>
                    <a:pt x="260" y="273"/>
                    <a:pt x="260" y="278"/>
                  </a:cubicBezTo>
                  <a:cubicBezTo>
                    <a:pt x="260" y="279"/>
                    <a:pt x="259" y="283"/>
                    <a:pt x="257" y="284"/>
                  </a:cubicBezTo>
                  <a:cubicBezTo>
                    <a:pt x="257" y="284"/>
                    <a:pt x="257" y="294"/>
                    <a:pt x="250" y="301"/>
                  </a:cubicBezTo>
                  <a:cubicBezTo>
                    <a:pt x="219" y="283"/>
                    <a:pt x="210" y="300"/>
                    <a:pt x="214" y="312"/>
                  </a:cubicBezTo>
                  <a:cubicBezTo>
                    <a:pt x="214" y="312"/>
                    <a:pt x="219" y="317"/>
                    <a:pt x="240" y="317"/>
                  </a:cubicBezTo>
                  <a:cubicBezTo>
                    <a:pt x="240" y="317"/>
                    <a:pt x="239" y="324"/>
                    <a:pt x="237" y="326"/>
                  </a:cubicBezTo>
                  <a:cubicBezTo>
                    <a:pt x="237" y="326"/>
                    <a:pt x="242" y="332"/>
                    <a:pt x="238" y="338"/>
                  </a:cubicBezTo>
                  <a:cubicBezTo>
                    <a:pt x="238" y="338"/>
                    <a:pt x="228" y="330"/>
                    <a:pt x="209" y="330"/>
                  </a:cubicBezTo>
                  <a:cubicBezTo>
                    <a:pt x="209" y="330"/>
                    <a:pt x="198" y="348"/>
                    <a:pt x="241" y="357"/>
                  </a:cubicBezTo>
                  <a:cubicBezTo>
                    <a:pt x="285" y="365"/>
                    <a:pt x="298" y="406"/>
                    <a:pt x="298" y="429"/>
                  </a:cubicBezTo>
                  <a:cubicBezTo>
                    <a:pt x="298" y="430"/>
                    <a:pt x="298" y="430"/>
                    <a:pt x="297" y="430"/>
                  </a:cubicBezTo>
                  <a:cubicBezTo>
                    <a:pt x="262" y="424"/>
                    <a:pt x="246" y="460"/>
                    <a:pt x="200" y="456"/>
                  </a:cubicBezTo>
                  <a:cubicBezTo>
                    <a:pt x="204" y="445"/>
                    <a:pt x="200" y="434"/>
                    <a:pt x="200" y="434"/>
                  </a:cubicBezTo>
                  <a:cubicBezTo>
                    <a:pt x="196" y="444"/>
                    <a:pt x="187" y="450"/>
                    <a:pt x="181" y="453"/>
                  </a:cubicBezTo>
                  <a:cubicBezTo>
                    <a:pt x="165" y="450"/>
                    <a:pt x="154" y="442"/>
                    <a:pt x="152" y="437"/>
                  </a:cubicBezTo>
                  <a:cubicBezTo>
                    <a:pt x="152" y="437"/>
                    <a:pt x="169" y="423"/>
                    <a:pt x="158" y="397"/>
                  </a:cubicBezTo>
                  <a:cubicBezTo>
                    <a:pt x="158" y="397"/>
                    <a:pt x="147" y="414"/>
                    <a:pt x="125" y="405"/>
                  </a:cubicBezTo>
                  <a:cubicBezTo>
                    <a:pt x="123" y="404"/>
                    <a:pt x="123" y="403"/>
                    <a:pt x="125" y="402"/>
                  </a:cubicBezTo>
                  <a:cubicBezTo>
                    <a:pt x="155" y="393"/>
                    <a:pt x="135" y="367"/>
                    <a:pt x="133" y="365"/>
                  </a:cubicBezTo>
                  <a:cubicBezTo>
                    <a:pt x="119" y="372"/>
                    <a:pt x="107" y="362"/>
                    <a:pt x="107" y="353"/>
                  </a:cubicBezTo>
                  <a:close/>
                  <a:moveTo>
                    <a:pt x="206" y="267"/>
                  </a:moveTo>
                  <a:cubicBezTo>
                    <a:pt x="209" y="282"/>
                    <a:pt x="223" y="284"/>
                    <a:pt x="231" y="275"/>
                  </a:cubicBezTo>
                  <a:cubicBezTo>
                    <a:pt x="231" y="268"/>
                    <a:pt x="223" y="266"/>
                    <a:pt x="206" y="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7BC17DA8-3FD9-468E-B737-35A4F5E008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2225" y="412750"/>
              <a:ext cx="1498600" cy="377825"/>
            </a:xfrm>
            <a:custGeom>
              <a:avLst/>
              <a:gdLst>
                <a:gd name="T0" fmla="*/ 356 w 4722"/>
                <a:gd name="T1" fmla="*/ 160 h 1191"/>
                <a:gd name="T2" fmla="*/ 535 w 4722"/>
                <a:gd name="T3" fmla="*/ 75 h 1191"/>
                <a:gd name="T4" fmla="*/ 421 w 4722"/>
                <a:gd name="T5" fmla="*/ 146 h 1191"/>
                <a:gd name="T6" fmla="*/ 565 w 4722"/>
                <a:gd name="T7" fmla="*/ 84 h 1191"/>
                <a:gd name="T8" fmla="*/ 770 w 4722"/>
                <a:gd name="T9" fmla="*/ 84 h 1191"/>
                <a:gd name="T10" fmla="*/ 932 w 4722"/>
                <a:gd name="T11" fmla="*/ 99 h 1191"/>
                <a:gd name="T12" fmla="*/ 119 w 4722"/>
                <a:gd name="T13" fmla="*/ 681 h 1191"/>
                <a:gd name="T14" fmla="*/ 78 w 4722"/>
                <a:gd name="T15" fmla="*/ 439 h 1191"/>
                <a:gd name="T16" fmla="*/ 313 w 4722"/>
                <a:gd name="T17" fmla="*/ 675 h 1191"/>
                <a:gd name="T18" fmla="*/ 484 w 4722"/>
                <a:gd name="T19" fmla="*/ 673 h 1191"/>
                <a:gd name="T20" fmla="*/ 579 w 4722"/>
                <a:gd name="T21" fmla="*/ 437 h 1191"/>
                <a:gd name="T22" fmla="*/ 660 w 4722"/>
                <a:gd name="T23" fmla="*/ 583 h 1191"/>
                <a:gd name="T24" fmla="*/ 775 w 4722"/>
                <a:gd name="T25" fmla="*/ 659 h 1191"/>
                <a:gd name="T26" fmla="*/ 861 w 4722"/>
                <a:gd name="T27" fmla="*/ 682 h 1191"/>
                <a:gd name="T28" fmla="*/ 980 w 4722"/>
                <a:gd name="T29" fmla="*/ 623 h 1191"/>
                <a:gd name="T30" fmla="*/ 1104 w 4722"/>
                <a:gd name="T31" fmla="*/ 498 h 1191"/>
                <a:gd name="T32" fmla="*/ 1183 w 4722"/>
                <a:gd name="T33" fmla="*/ 682 h 1191"/>
                <a:gd name="T34" fmla="*/ 1354 w 4722"/>
                <a:gd name="T35" fmla="*/ 683 h 1191"/>
                <a:gd name="T36" fmla="*/ 1507 w 4722"/>
                <a:gd name="T37" fmla="*/ 656 h 1191"/>
                <a:gd name="T38" fmla="*/ 1656 w 4722"/>
                <a:gd name="T39" fmla="*/ 677 h 1191"/>
                <a:gd name="T40" fmla="*/ 1933 w 4722"/>
                <a:gd name="T41" fmla="*/ 438 h 1191"/>
                <a:gd name="T42" fmla="*/ 2034 w 4722"/>
                <a:gd name="T43" fmla="*/ 663 h 1191"/>
                <a:gd name="T44" fmla="*/ 2148 w 4722"/>
                <a:gd name="T45" fmla="*/ 677 h 1191"/>
                <a:gd name="T46" fmla="*/ 2149 w 4722"/>
                <a:gd name="T47" fmla="*/ 496 h 1191"/>
                <a:gd name="T48" fmla="*/ 2316 w 4722"/>
                <a:gd name="T49" fmla="*/ 677 h 1191"/>
                <a:gd name="T50" fmla="*/ 2567 w 4722"/>
                <a:gd name="T51" fmla="*/ 533 h 1191"/>
                <a:gd name="T52" fmla="*/ 2587 w 4722"/>
                <a:gd name="T53" fmla="*/ 677 h 1191"/>
                <a:gd name="T54" fmla="*/ 2757 w 4722"/>
                <a:gd name="T55" fmla="*/ 663 h 1191"/>
                <a:gd name="T56" fmla="*/ 2969 w 4722"/>
                <a:gd name="T57" fmla="*/ 502 h 1191"/>
                <a:gd name="T58" fmla="*/ 2993 w 4722"/>
                <a:gd name="T59" fmla="*/ 509 h 1191"/>
                <a:gd name="T60" fmla="*/ 3253 w 4722"/>
                <a:gd name="T61" fmla="*/ 621 h 1191"/>
                <a:gd name="T62" fmla="*/ 3254 w 4722"/>
                <a:gd name="T63" fmla="*/ 580 h 1191"/>
                <a:gd name="T64" fmla="*/ 3380 w 4722"/>
                <a:gd name="T65" fmla="*/ 495 h 1191"/>
                <a:gd name="T66" fmla="*/ 3739 w 4722"/>
                <a:gd name="T67" fmla="*/ 460 h 1191"/>
                <a:gd name="T68" fmla="*/ 3870 w 4722"/>
                <a:gd name="T69" fmla="*/ 678 h 1191"/>
                <a:gd name="T70" fmla="*/ 4050 w 4722"/>
                <a:gd name="T71" fmla="*/ 493 h 1191"/>
                <a:gd name="T72" fmla="*/ 4055 w 4722"/>
                <a:gd name="T73" fmla="*/ 649 h 1191"/>
                <a:gd name="T74" fmla="*/ 4329 w 4722"/>
                <a:gd name="T75" fmla="*/ 495 h 1191"/>
                <a:gd name="T76" fmla="*/ 4360 w 4722"/>
                <a:gd name="T77" fmla="*/ 667 h 1191"/>
                <a:gd name="T78" fmla="*/ 4720 w 4722"/>
                <a:gd name="T79" fmla="*/ 529 h 1191"/>
                <a:gd name="T80" fmla="*/ 4722 w 4722"/>
                <a:gd name="T81" fmla="*/ 673 h 1191"/>
                <a:gd name="T82" fmla="*/ 133 w 4722"/>
                <a:gd name="T83" fmla="*/ 1040 h 1191"/>
                <a:gd name="T84" fmla="*/ 193 w 4722"/>
                <a:gd name="T85" fmla="*/ 1038 h 1191"/>
                <a:gd name="T86" fmla="*/ 352 w 4722"/>
                <a:gd name="T87" fmla="*/ 932 h 1191"/>
                <a:gd name="T88" fmla="*/ 569 w 4722"/>
                <a:gd name="T89" fmla="*/ 841 h 1191"/>
                <a:gd name="T90" fmla="*/ 740 w 4722"/>
                <a:gd name="T91" fmla="*/ 952 h 1191"/>
                <a:gd name="T92" fmla="*/ 742 w 4722"/>
                <a:gd name="T93" fmla="*/ 1096 h 1191"/>
                <a:gd name="T94" fmla="*/ 805 w 4722"/>
                <a:gd name="T95" fmla="*/ 1099 h 1191"/>
                <a:gd name="T96" fmla="*/ 948 w 4722"/>
                <a:gd name="T97" fmla="*/ 1099 h 1191"/>
                <a:gd name="T98" fmla="*/ 1043 w 4722"/>
                <a:gd name="T99" fmla="*/ 939 h 1191"/>
                <a:gd name="T100" fmla="*/ 1052 w 4722"/>
                <a:gd name="T101" fmla="*/ 1181 h 1191"/>
                <a:gd name="T102" fmla="*/ 1212 w 4722"/>
                <a:gd name="T103" fmla="*/ 852 h 1191"/>
                <a:gd name="T104" fmla="*/ 1317 w 4722"/>
                <a:gd name="T105" fmla="*/ 1083 h 1191"/>
                <a:gd name="T106" fmla="*/ 1470 w 4722"/>
                <a:gd name="T107" fmla="*/ 939 h 1191"/>
                <a:gd name="T108" fmla="*/ 1624 w 4722"/>
                <a:gd name="T109" fmla="*/ 938 h 1191"/>
                <a:gd name="T110" fmla="*/ 1901 w 4722"/>
                <a:gd name="T111" fmla="*/ 1089 h 1191"/>
                <a:gd name="T112" fmla="*/ 1986 w 4722"/>
                <a:gd name="T113" fmla="*/ 893 h 1191"/>
                <a:gd name="T114" fmla="*/ 2081 w 4722"/>
                <a:gd name="T115" fmla="*/ 921 h 1191"/>
                <a:gd name="T116" fmla="*/ 2074 w 4722"/>
                <a:gd name="T117" fmla="*/ 841 h 1191"/>
                <a:gd name="T118" fmla="*/ 2300 w 4722"/>
                <a:gd name="T119" fmla="*/ 1057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22" h="1191">
                  <a:moveTo>
                    <a:pt x="39" y="36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30" y="18"/>
                    <a:pt x="44" y="16"/>
                    <a:pt x="57" y="16"/>
                  </a:cubicBezTo>
                  <a:cubicBezTo>
                    <a:pt x="72" y="16"/>
                    <a:pt x="80" y="16"/>
                    <a:pt x="93" y="19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77" y="31"/>
                    <a:pt x="71" y="38"/>
                    <a:pt x="71" y="53"/>
                  </a:cubicBezTo>
                  <a:cubicBezTo>
                    <a:pt x="71" y="232"/>
                    <a:pt x="71" y="232"/>
                    <a:pt x="71" y="232"/>
                  </a:cubicBezTo>
                  <a:cubicBezTo>
                    <a:pt x="113" y="232"/>
                    <a:pt x="113" y="232"/>
                    <a:pt x="113" y="232"/>
                  </a:cubicBezTo>
                  <a:cubicBezTo>
                    <a:pt x="134" y="232"/>
                    <a:pt x="147" y="226"/>
                    <a:pt x="153" y="212"/>
                  </a:cubicBezTo>
                  <a:cubicBezTo>
                    <a:pt x="158" y="203"/>
                    <a:pt x="158" y="203"/>
                    <a:pt x="158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58" y="254"/>
                    <a:pt x="158" y="254"/>
                    <a:pt x="158" y="254"/>
                  </a:cubicBezTo>
                  <a:cubicBezTo>
                    <a:pt x="17" y="254"/>
                    <a:pt x="17" y="254"/>
                    <a:pt x="17" y="254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31" y="243"/>
                    <a:pt x="39" y="235"/>
                    <a:pt x="39" y="219"/>
                  </a:cubicBezTo>
                  <a:lnTo>
                    <a:pt x="39" y="36"/>
                  </a:lnTo>
                  <a:close/>
                  <a:moveTo>
                    <a:pt x="356" y="160"/>
                  </a:moveTo>
                  <a:cubicBezTo>
                    <a:pt x="356" y="222"/>
                    <a:pt x="313" y="260"/>
                    <a:pt x="268" y="260"/>
                  </a:cubicBezTo>
                  <a:cubicBezTo>
                    <a:pt x="223" y="260"/>
                    <a:pt x="187" y="229"/>
                    <a:pt x="187" y="174"/>
                  </a:cubicBezTo>
                  <a:cubicBezTo>
                    <a:pt x="187" y="113"/>
                    <a:pt x="229" y="74"/>
                    <a:pt x="274" y="74"/>
                  </a:cubicBezTo>
                  <a:cubicBezTo>
                    <a:pt x="320" y="74"/>
                    <a:pt x="356" y="109"/>
                    <a:pt x="356" y="160"/>
                  </a:cubicBezTo>
                  <a:close/>
                  <a:moveTo>
                    <a:pt x="322" y="164"/>
                  </a:moveTo>
                  <a:cubicBezTo>
                    <a:pt x="322" y="120"/>
                    <a:pt x="298" y="96"/>
                    <a:pt x="272" y="96"/>
                  </a:cubicBezTo>
                  <a:cubicBezTo>
                    <a:pt x="246" y="96"/>
                    <a:pt x="221" y="122"/>
                    <a:pt x="221" y="171"/>
                  </a:cubicBezTo>
                  <a:cubicBezTo>
                    <a:pt x="221" y="216"/>
                    <a:pt x="244" y="239"/>
                    <a:pt x="271" y="239"/>
                  </a:cubicBezTo>
                  <a:cubicBezTo>
                    <a:pt x="296" y="239"/>
                    <a:pt x="322" y="215"/>
                    <a:pt x="322" y="164"/>
                  </a:cubicBezTo>
                  <a:close/>
                  <a:moveTo>
                    <a:pt x="418" y="263"/>
                  </a:moveTo>
                  <a:cubicBezTo>
                    <a:pt x="418" y="263"/>
                    <a:pt x="418" y="263"/>
                    <a:pt x="418" y="263"/>
                  </a:cubicBezTo>
                  <a:cubicBezTo>
                    <a:pt x="404" y="258"/>
                    <a:pt x="396" y="248"/>
                    <a:pt x="396" y="234"/>
                  </a:cubicBezTo>
                  <a:cubicBezTo>
                    <a:pt x="396" y="219"/>
                    <a:pt x="408" y="205"/>
                    <a:pt x="422" y="200"/>
                  </a:cubicBezTo>
                  <a:cubicBezTo>
                    <a:pt x="422" y="200"/>
                    <a:pt x="422" y="200"/>
                    <a:pt x="422" y="200"/>
                  </a:cubicBezTo>
                  <a:cubicBezTo>
                    <a:pt x="405" y="193"/>
                    <a:pt x="388" y="174"/>
                    <a:pt x="388" y="148"/>
                  </a:cubicBezTo>
                  <a:cubicBezTo>
                    <a:pt x="388" y="106"/>
                    <a:pt x="422" y="74"/>
                    <a:pt x="462" y="74"/>
                  </a:cubicBezTo>
                  <a:cubicBezTo>
                    <a:pt x="478" y="74"/>
                    <a:pt x="496" y="81"/>
                    <a:pt x="502" y="87"/>
                  </a:cubicBezTo>
                  <a:cubicBezTo>
                    <a:pt x="509" y="80"/>
                    <a:pt x="523" y="75"/>
                    <a:pt x="535" y="75"/>
                  </a:cubicBezTo>
                  <a:cubicBezTo>
                    <a:pt x="542" y="75"/>
                    <a:pt x="547" y="76"/>
                    <a:pt x="551" y="77"/>
                  </a:cubicBezTo>
                  <a:cubicBezTo>
                    <a:pt x="549" y="101"/>
                    <a:pt x="549" y="101"/>
                    <a:pt x="549" y="101"/>
                  </a:cubicBezTo>
                  <a:cubicBezTo>
                    <a:pt x="537" y="99"/>
                    <a:pt x="523" y="97"/>
                    <a:pt x="509" y="97"/>
                  </a:cubicBezTo>
                  <a:cubicBezTo>
                    <a:pt x="509" y="98"/>
                    <a:pt x="509" y="98"/>
                    <a:pt x="509" y="98"/>
                  </a:cubicBezTo>
                  <a:cubicBezTo>
                    <a:pt x="521" y="107"/>
                    <a:pt x="530" y="123"/>
                    <a:pt x="530" y="138"/>
                  </a:cubicBezTo>
                  <a:cubicBezTo>
                    <a:pt x="530" y="181"/>
                    <a:pt x="495" y="211"/>
                    <a:pt x="454" y="211"/>
                  </a:cubicBezTo>
                  <a:cubicBezTo>
                    <a:pt x="446" y="211"/>
                    <a:pt x="438" y="209"/>
                    <a:pt x="431" y="206"/>
                  </a:cubicBezTo>
                  <a:cubicBezTo>
                    <a:pt x="426" y="210"/>
                    <a:pt x="419" y="218"/>
                    <a:pt x="419" y="224"/>
                  </a:cubicBezTo>
                  <a:cubicBezTo>
                    <a:pt x="419" y="235"/>
                    <a:pt x="429" y="241"/>
                    <a:pt x="443" y="241"/>
                  </a:cubicBezTo>
                  <a:cubicBezTo>
                    <a:pt x="495" y="241"/>
                    <a:pt x="495" y="241"/>
                    <a:pt x="495" y="241"/>
                  </a:cubicBezTo>
                  <a:cubicBezTo>
                    <a:pt x="527" y="241"/>
                    <a:pt x="544" y="255"/>
                    <a:pt x="544" y="283"/>
                  </a:cubicBezTo>
                  <a:cubicBezTo>
                    <a:pt x="544" y="318"/>
                    <a:pt x="505" y="348"/>
                    <a:pt x="453" y="348"/>
                  </a:cubicBezTo>
                  <a:cubicBezTo>
                    <a:pt x="406" y="348"/>
                    <a:pt x="382" y="329"/>
                    <a:pt x="382" y="304"/>
                  </a:cubicBezTo>
                  <a:cubicBezTo>
                    <a:pt x="382" y="285"/>
                    <a:pt x="398" y="269"/>
                    <a:pt x="418" y="263"/>
                  </a:cubicBezTo>
                  <a:close/>
                  <a:moveTo>
                    <a:pt x="457" y="192"/>
                  </a:moveTo>
                  <a:cubicBezTo>
                    <a:pt x="479" y="192"/>
                    <a:pt x="497" y="176"/>
                    <a:pt x="497" y="139"/>
                  </a:cubicBezTo>
                  <a:cubicBezTo>
                    <a:pt x="497" y="108"/>
                    <a:pt x="480" y="93"/>
                    <a:pt x="460" y="93"/>
                  </a:cubicBezTo>
                  <a:cubicBezTo>
                    <a:pt x="439" y="93"/>
                    <a:pt x="421" y="113"/>
                    <a:pt x="421" y="146"/>
                  </a:cubicBezTo>
                  <a:cubicBezTo>
                    <a:pt x="421" y="177"/>
                    <a:pt x="438" y="192"/>
                    <a:pt x="457" y="192"/>
                  </a:cubicBezTo>
                  <a:close/>
                  <a:moveTo>
                    <a:pt x="411" y="298"/>
                  </a:moveTo>
                  <a:cubicBezTo>
                    <a:pt x="411" y="313"/>
                    <a:pt x="427" y="326"/>
                    <a:pt x="458" y="326"/>
                  </a:cubicBezTo>
                  <a:cubicBezTo>
                    <a:pt x="494" y="326"/>
                    <a:pt x="517" y="309"/>
                    <a:pt x="517" y="291"/>
                  </a:cubicBezTo>
                  <a:cubicBezTo>
                    <a:pt x="517" y="276"/>
                    <a:pt x="507" y="268"/>
                    <a:pt x="489" y="268"/>
                  </a:cubicBezTo>
                  <a:cubicBezTo>
                    <a:pt x="430" y="268"/>
                    <a:pt x="430" y="268"/>
                    <a:pt x="430" y="268"/>
                  </a:cubicBezTo>
                  <a:cubicBezTo>
                    <a:pt x="419" y="273"/>
                    <a:pt x="411" y="285"/>
                    <a:pt x="411" y="298"/>
                  </a:cubicBezTo>
                  <a:close/>
                  <a:moveTo>
                    <a:pt x="588" y="228"/>
                  </a:moveTo>
                  <a:cubicBezTo>
                    <a:pt x="588" y="237"/>
                    <a:pt x="579" y="244"/>
                    <a:pt x="569" y="248"/>
                  </a:cubicBezTo>
                  <a:cubicBezTo>
                    <a:pt x="569" y="254"/>
                    <a:pt x="569" y="254"/>
                    <a:pt x="569" y="254"/>
                  </a:cubicBezTo>
                  <a:cubicBezTo>
                    <a:pt x="577" y="257"/>
                    <a:pt x="588" y="258"/>
                    <a:pt x="597" y="258"/>
                  </a:cubicBezTo>
                  <a:cubicBezTo>
                    <a:pt x="616" y="258"/>
                    <a:pt x="627" y="256"/>
                    <a:pt x="640" y="251"/>
                  </a:cubicBezTo>
                  <a:cubicBezTo>
                    <a:pt x="640" y="244"/>
                    <a:pt x="640" y="244"/>
                    <a:pt x="640" y="244"/>
                  </a:cubicBezTo>
                  <a:cubicBezTo>
                    <a:pt x="619" y="239"/>
                    <a:pt x="619" y="239"/>
                    <a:pt x="619" y="239"/>
                  </a:cubicBezTo>
                  <a:cubicBezTo>
                    <a:pt x="619" y="97"/>
                    <a:pt x="619" y="97"/>
                    <a:pt x="619" y="97"/>
                  </a:cubicBezTo>
                  <a:cubicBezTo>
                    <a:pt x="621" y="77"/>
                    <a:pt x="621" y="77"/>
                    <a:pt x="621" y="77"/>
                  </a:cubicBezTo>
                  <a:cubicBezTo>
                    <a:pt x="609" y="77"/>
                    <a:pt x="609" y="77"/>
                    <a:pt x="609" y="77"/>
                  </a:cubicBezTo>
                  <a:cubicBezTo>
                    <a:pt x="598" y="77"/>
                    <a:pt x="581" y="79"/>
                    <a:pt x="565" y="84"/>
                  </a:cubicBezTo>
                  <a:cubicBezTo>
                    <a:pt x="565" y="92"/>
                    <a:pt x="565" y="92"/>
                    <a:pt x="565" y="92"/>
                  </a:cubicBezTo>
                  <a:cubicBezTo>
                    <a:pt x="588" y="102"/>
                    <a:pt x="588" y="102"/>
                    <a:pt x="588" y="102"/>
                  </a:cubicBezTo>
                  <a:lnTo>
                    <a:pt x="588" y="228"/>
                  </a:lnTo>
                  <a:close/>
                  <a:moveTo>
                    <a:pt x="604" y="43"/>
                  </a:moveTo>
                  <a:cubicBezTo>
                    <a:pt x="616" y="43"/>
                    <a:pt x="625" y="33"/>
                    <a:pt x="625" y="20"/>
                  </a:cubicBezTo>
                  <a:cubicBezTo>
                    <a:pt x="625" y="8"/>
                    <a:pt x="616" y="0"/>
                    <a:pt x="606" y="0"/>
                  </a:cubicBezTo>
                  <a:cubicBezTo>
                    <a:pt x="592" y="0"/>
                    <a:pt x="584" y="10"/>
                    <a:pt x="584" y="22"/>
                  </a:cubicBezTo>
                  <a:cubicBezTo>
                    <a:pt x="584" y="34"/>
                    <a:pt x="593" y="43"/>
                    <a:pt x="604" y="43"/>
                  </a:cubicBezTo>
                  <a:close/>
                  <a:moveTo>
                    <a:pt x="688" y="197"/>
                  </a:moveTo>
                  <a:cubicBezTo>
                    <a:pt x="688" y="240"/>
                    <a:pt x="708" y="258"/>
                    <a:pt x="739" y="258"/>
                  </a:cubicBezTo>
                  <a:cubicBezTo>
                    <a:pt x="763" y="258"/>
                    <a:pt x="784" y="247"/>
                    <a:pt x="793" y="239"/>
                  </a:cubicBezTo>
                  <a:cubicBezTo>
                    <a:pt x="796" y="247"/>
                    <a:pt x="803" y="255"/>
                    <a:pt x="811" y="260"/>
                  </a:cubicBezTo>
                  <a:cubicBezTo>
                    <a:pt x="820" y="256"/>
                    <a:pt x="830" y="249"/>
                    <a:pt x="836" y="243"/>
                  </a:cubicBezTo>
                  <a:cubicBezTo>
                    <a:pt x="830" y="237"/>
                    <a:pt x="824" y="230"/>
                    <a:pt x="822" y="224"/>
                  </a:cubicBezTo>
                  <a:cubicBezTo>
                    <a:pt x="822" y="98"/>
                    <a:pt x="822" y="98"/>
                    <a:pt x="822" y="98"/>
                  </a:cubicBezTo>
                  <a:cubicBezTo>
                    <a:pt x="824" y="77"/>
                    <a:pt x="824" y="77"/>
                    <a:pt x="824" y="77"/>
                  </a:cubicBezTo>
                  <a:cubicBezTo>
                    <a:pt x="812" y="77"/>
                    <a:pt x="812" y="77"/>
                    <a:pt x="812" y="77"/>
                  </a:cubicBezTo>
                  <a:cubicBezTo>
                    <a:pt x="801" y="77"/>
                    <a:pt x="787" y="79"/>
                    <a:pt x="770" y="84"/>
                  </a:cubicBezTo>
                  <a:cubicBezTo>
                    <a:pt x="770" y="92"/>
                    <a:pt x="770" y="92"/>
                    <a:pt x="770" y="92"/>
                  </a:cubicBezTo>
                  <a:cubicBezTo>
                    <a:pt x="791" y="102"/>
                    <a:pt x="791" y="102"/>
                    <a:pt x="791" y="102"/>
                  </a:cubicBezTo>
                  <a:cubicBezTo>
                    <a:pt x="791" y="223"/>
                    <a:pt x="791" y="223"/>
                    <a:pt x="791" y="223"/>
                  </a:cubicBezTo>
                  <a:cubicBezTo>
                    <a:pt x="783" y="228"/>
                    <a:pt x="768" y="234"/>
                    <a:pt x="755" y="234"/>
                  </a:cubicBezTo>
                  <a:cubicBezTo>
                    <a:pt x="731" y="234"/>
                    <a:pt x="719" y="221"/>
                    <a:pt x="719" y="182"/>
                  </a:cubicBezTo>
                  <a:cubicBezTo>
                    <a:pt x="719" y="98"/>
                    <a:pt x="719" y="98"/>
                    <a:pt x="719" y="98"/>
                  </a:cubicBezTo>
                  <a:cubicBezTo>
                    <a:pt x="721" y="77"/>
                    <a:pt x="721" y="77"/>
                    <a:pt x="721" y="77"/>
                  </a:cubicBezTo>
                  <a:cubicBezTo>
                    <a:pt x="709" y="77"/>
                    <a:pt x="709" y="77"/>
                    <a:pt x="709" y="77"/>
                  </a:cubicBezTo>
                  <a:cubicBezTo>
                    <a:pt x="698" y="77"/>
                    <a:pt x="684" y="79"/>
                    <a:pt x="667" y="84"/>
                  </a:cubicBezTo>
                  <a:cubicBezTo>
                    <a:pt x="667" y="92"/>
                    <a:pt x="667" y="92"/>
                    <a:pt x="667" y="92"/>
                  </a:cubicBezTo>
                  <a:cubicBezTo>
                    <a:pt x="688" y="102"/>
                    <a:pt x="688" y="102"/>
                    <a:pt x="688" y="102"/>
                  </a:cubicBezTo>
                  <a:lnTo>
                    <a:pt x="688" y="197"/>
                  </a:lnTo>
                  <a:close/>
                  <a:moveTo>
                    <a:pt x="914" y="260"/>
                  </a:moveTo>
                  <a:cubicBezTo>
                    <a:pt x="955" y="260"/>
                    <a:pt x="983" y="234"/>
                    <a:pt x="983" y="205"/>
                  </a:cubicBezTo>
                  <a:cubicBezTo>
                    <a:pt x="983" y="183"/>
                    <a:pt x="973" y="170"/>
                    <a:pt x="946" y="159"/>
                  </a:cubicBezTo>
                  <a:cubicBezTo>
                    <a:pt x="926" y="151"/>
                    <a:pt x="926" y="151"/>
                    <a:pt x="926" y="151"/>
                  </a:cubicBezTo>
                  <a:cubicBezTo>
                    <a:pt x="903" y="143"/>
                    <a:pt x="897" y="135"/>
                    <a:pt x="897" y="122"/>
                  </a:cubicBezTo>
                  <a:cubicBezTo>
                    <a:pt x="897" y="109"/>
                    <a:pt x="908" y="99"/>
                    <a:pt x="932" y="99"/>
                  </a:cubicBezTo>
                  <a:cubicBezTo>
                    <a:pt x="946" y="99"/>
                    <a:pt x="962" y="105"/>
                    <a:pt x="974" y="113"/>
                  </a:cubicBezTo>
                  <a:cubicBezTo>
                    <a:pt x="975" y="108"/>
                    <a:pt x="976" y="103"/>
                    <a:pt x="976" y="97"/>
                  </a:cubicBezTo>
                  <a:cubicBezTo>
                    <a:pt x="976" y="83"/>
                    <a:pt x="964" y="74"/>
                    <a:pt x="934" y="74"/>
                  </a:cubicBezTo>
                  <a:cubicBezTo>
                    <a:pt x="896" y="74"/>
                    <a:pt x="870" y="100"/>
                    <a:pt x="870" y="129"/>
                  </a:cubicBezTo>
                  <a:cubicBezTo>
                    <a:pt x="870" y="150"/>
                    <a:pt x="882" y="166"/>
                    <a:pt x="903" y="175"/>
                  </a:cubicBezTo>
                  <a:cubicBezTo>
                    <a:pt x="922" y="183"/>
                    <a:pt x="922" y="183"/>
                    <a:pt x="922" y="183"/>
                  </a:cubicBezTo>
                  <a:cubicBezTo>
                    <a:pt x="946" y="193"/>
                    <a:pt x="954" y="202"/>
                    <a:pt x="954" y="215"/>
                  </a:cubicBezTo>
                  <a:cubicBezTo>
                    <a:pt x="954" y="228"/>
                    <a:pt x="943" y="238"/>
                    <a:pt x="922" y="238"/>
                  </a:cubicBezTo>
                  <a:cubicBezTo>
                    <a:pt x="902" y="238"/>
                    <a:pt x="886" y="230"/>
                    <a:pt x="870" y="214"/>
                  </a:cubicBezTo>
                  <a:cubicBezTo>
                    <a:pt x="867" y="218"/>
                    <a:pt x="866" y="224"/>
                    <a:pt x="866" y="229"/>
                  </a:cubicBezTo>
                  <a:cubicBezTo>
                    <a:pt x="866" y="250"/>
                    <a:pt x="881" y="260"/>
                    <a:pt x="914" y="260"/>
                  </a:cubicBezTo>
                  <a:close/>
                  <a:moveTo>
                    <a:pt x="56" y="674"/>
                  </a:moveTo>
                  <a:cubicBezTo>
                    <a:pt x="56" y="667"/>
                    <a:pt x="56" y="667"/>
                    <a:pt x="56" y="667"/>
                  </a:cubicBezTo>
                  <a:cubicBezTo>
                    <a:pt x="35" y="661"/>
                    <a:pt x="35" y="661"/>
                    <a:pt x="35" y="661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108" y="680"/>
                    <a:pt x="108" y="680"/>
                    <a:pt x="108" y="680"/>
                  </a:cubicBezTo>
                  <a:cubicBezTo>
                    <a:pt x="119" y="681"/>
                    <a:pt x="119" y="681"/>
                    <a:pt x="119" y="681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89" y="650"/>
                    <a:pt x="189" y="650"/>
                    <a:pt x="189" y="650"/>
                  </a:cubicBezTo>
                  <a:cubicBezTo>
                    <a:pt x="189" y="662"/>
                    <a:pt x="185" y="666"/>
                    <a:pt x="178" y="670"/>
                  </a:cubicBezTo>
                  <a:cubicBezTo>
                    <a:pt x="178" y="676"/>
                    <a:pt x="178" y="676"/>
                    <a:pt x="178" y="676"/>
                  </a:cubicBezTo>
                  <a:cubicBezTo>
                    <a:pt x="186" y="679"/>
                    <a:pt x="195" y="680"/>
                    <a:pt x="210" y="680"/>
                  </a:cubicBezTo>
                  <a:cubicBezTo>
                    <a:pt x="221" y="680"/>
                    <a:pt x="230" y="678"/>
                    <a:pt x="241" y="674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20" y="661"/>
                    <a:pt x="220" y="661"/>
                    <a:pt x="220" y="661"/>
                  </a:cubicBezTo>
                  <a:cubicBezTo>
                    <a:pt x="212" y="455"/>
                    <a:pt x="212" y="455"/>
                    <a:pt x="212" y="455"/>
                  </a:cubicBezTo>
                  <a:cubicBezTo>
                    <a:pt x="229" y="451"/>
                    <a:pt x="229" y="451"/>
                    <a:pt x="229" y="451"/>
                  </a:cubicBezTo>
                  <a:cubicBezTo>
                    <a:pt x="229" y="442"/>
                    <a:pt x="229" y="442"/>
                    <a:pt x="229" y="442"/>
                  </a:cubicBezTo>
                  <a:cubicBezTo>
                    <a:pt x="219" y="439"/>
                    <a:pt x="203" y="439"/>
                    <a:pt x="194" y="439"/>
                  </a:cubicBezTo>
                  <a:cubicBezTo>
                    <a:pt x="184" y="439"/>
                    <a:pt x="184" y="439"/>
                    <a:pt x="184" y="439"/>
                  </a:cubicBezTo>
                  <a:cubicBezTo>
                    <a:pt x="123" y="616"/>
                    <a:pt x="123" y="616"/>
                    <a:pt x="123" y="616"/>
                  </a:cubicBezTo>
                  <a:cubicBezTo>
                    <a:pt x="123" y="616"/>
                    <a:pt x="123" y="616"/>
                    <a:pt x="123" y="616"/>
                  </a:cubicBezTo>
                  <a:cubicBezTo>
                    <a:pt x="90" y="439"/>
                    <a:pt x="90" y="439"/>
                    <a:pt x="90" y="439"/>
                  </a:cubicBezTo>
                  <a:cubicBezTo>
                    <a:pt x="78" y="439"/>
                    <a:pt x="78" y="439"/>
                    <a:pt x="78" y="439"/>
                  </a:cubicBezTo>
                  <a:cubicBezTo>
                    <a:pt x="66" y="439"/>
                    <a:pt x="49" y="441"/>
                    <a:pt x="39" y="443"/>
                  </a:cubicBezTo>
                  <a:cubicBezTo>
                    <a:pt x="39" y="452"/>
                    <a:pt x="39" y="452"/>
                    <a:pt x="39" y="452"/>
                  </a:cubicBezTo>
                  <a:cubicBezTo>
                    <a:pt x="59" y="457"/>
                    <a:pt x="59" y="457"/>
                    <a:pt x="59" y="457"/>
                  </a:cubicBezTo>
                  <a:cubicBezTo>
                    <a:pt x="13" y="656"/>
                    <a:pt x="13" y="656"/>
                    <a:pt x="13" y="656"/>
                  </a:cubicBezTo>
                  <a:cubicBezTo>
                    <a:pt x="11" y="663"/>
                    <a:pt x="6" y="667"/>
                    <a:pt x="0" y="670"/>
                  </a:cubicBezTo>
                  <a:cubicBezTo>
                    <a:pt x="0" y="676"/>
                    <a:pt x="0" y="676"/>
                    <a:pt x="0" y="676"/>
                  </a:cubicBezTo>
                  <a:cubicBezTo>
                    <a:pt x="7" y="678"/>
                    <a:pt x="17" y="680"/>
                    <a:pt x="25" y="680"/>
                  </a:cubicBezTo>
                  <a:cubicBezTo>
                    <a:pt x="37" y="680"/>
                    <a:pt x="46" y="678"/>
                    <a:pt x="56" y="674"/>
                  </a:cubicBezTo>
                  <a:close/>
                  <a:moveTo>
                    <a:pt x="318" y="498"/>
                  </a:moveTo>
                  <a:cubicBezTo>
                    <a:pt x="313" y="496"/>
                    <a:pt x="307" y="496"/>
                    <a:pt x="301" y="496"/>
                  </a:cubicBezTo>
                  <a:cubicBezTo>
                    <a:pt x="287" y="496"/>
                    <a:pt x="275" y="498"/>
                    <a:pt x="264" y="502"/>
                  </a:cubicBezTo>
                  <a:cubicBezTo>
                    <a:pt x="264" y="509"/>
                    <a:pt x="264" y="509"/>
                    <a:pt x="264" y="509"/>
                  </a:cubicBezTo>
                  <a:cubicBezTo>
                    <a:pt x="286" y="516"/>
                    <a:pt x="286" y="516"/>
                    <a:pt x="286" y="516"/>
                  </a:cubicBezTo>
                  <a:cubicBezTo>
                    <a:pt x="284" y="538"/>
                    <a:pt x="284" y="538"/>
                    <a:pt x="284" y="538"/>
                  </a:cubicBezTo>
                  <a:cubicBezTo>
                    <a:pt x="272" y="614"/>
                    <a:pt x="272" y="614"/>
                    <a:pt x="272" y="614"/>
                  </a:cubicBezTo>
                  <a:cubicBezTo>
                    <a:pt x="270" y="629"/>
                    <a:pt x="267" y="653"/>
                    <a:pt x="267" y="663"/>
                  </a:cubicBezTo>
                  <a:cubicBezTo>
                    <a:pt x="267" y="674"/>
                    <a:pt x="273" y="680"/>
                    <a:pt x="285" y="680"/>
                  </a:cubicBezTo>
                  <a:cubicBezTo>
                    <a:pt x="296" y="680"/>
                    <a:pt x="305" y="678"/>
                    <a:pt x="313" y="675"/>
                  </a:cubicBezTo>
                  <a:cubicBezTo>
                    <a:pt x="313" y="669"/>
                    <a:pt x="313" y="669"/>
                    <a:pt x="313" y="669"/>
                  </a:cubicBezTo>
                  <a:cubicBezTo>
                    <a:pt x="302" y="665"/>
                    <a:pt x="298" y="660"/>
                    <a:pt x="298" y="647"/>
                  </a:cubicBezTo>
                  <a:cubicBezTo>
                    <a:pt x="298" y="638"/>
                    <a:pt x="299" y="619"/>
                    <a:pt x="301" y="608"/>
                  </a:cubicBezTo>
                  <a:lnTo>
                    <a:pt x="318" y="498"/>
                  </a:lnTo>
                  <a:close/>
                  <a:moveTo>
                    <a:pt x="311" y="419"/>
                  </a:moveTo>
                  <a:cubicBezTo>
                    <a:pt x="300" y="419"/>
                    <a:pt x="290" y="430"/>
                    <a:pt x="290" y="442"/>
                  </a:cubicBezTo>
                  <a:cubicBezTo>
                    <a:pt x="290" y="453"/>
                    <a:pt x="297" y="460"/>
                    <a:pt x="307" y="460"/>
                  </a:cubicBezTo>
                  <a:cubicBezTo>
                    <a:pt x="318" y="460"/>
                    <a:pt x="328" y="449"/>
                    <a:pt x="328" y="437"/>
                  </a:cubicBezTo>
                  <a:cubicBezTo>
                    <a:pt x="328" y="426"/>
                    <a:pt x="321" y="419"/>
                    <a:pt x="311" y="419"/>
                  </a:cubicBezTo>
                  <a:close/>
                  <a:moveTo>
                    <a:pt x="380" y="677"/>
                  </a:moveTo>
                  <a:cubicBezTo>
                    <a:pt x="383" y="614"/>
                    <a:pt x="383" y="614"/>
                    <a:pt x="383" y="614"/>
                  </a:cubicBezTo>
                  <a:cubicBezTo>
                    <a:pt x="384" y="561"/>
                    <a:pt x="414" y="521"/>
                    <a:pt x="435" y="521"/>
                  </a:cubicBezTo>
                  <a:cubicBezTo>
                    <a:pt x="444" y="521"/>
                    <a:pt x="451" y="527"/>
                    <a:pt x="451" y="543"/>
                  </a:cubicBezTo>
                  <a:cubicBezTo>
                    <a:pt x="451" y="553"/>
                    <a:pt x="449" y="569"/>
                    <a:pt x="447" y="581"/>
                  </a:cubicBezTo>
                  <a:cubicBezTo>
                    <a:pt x="440" y="624"/>
                    <a:pt x="440" y="624"/>
                    <a:pt x="440" y="624"/>
                  </a:cubicBezTo>
                  <a:cubicBezTo>
                    <a:pt x="438" y="636"/>
                    <a:pt x="436" y="654"/>
                    <a:pt x="436" y="663"/>
                  </a:cubicBezTo>
                  <a:cubicBezTo>
                    <a:pt x="436" y="674"/>
                    <a:pt x="443" y="680"/>
                    <a:pt x="454" y="680"/>
                  </a:cubicBezTo>
                  <a:cubicBezTo>
                    <a:pt x="466" y="680"/>
                    <a:pt x="475" y="678"/>
                    <a:pt x="484" y="673"/>
                  </a:cubicBezTo>
                  <a:cubicBezTo>
                    <a:pt x="484" y="667"/>
                    <a:pt x="484" y="667"/>
                    <a:pt x="484" y="667"/>
                  </a:cubicBezTo>
                  <a:cubicBezTo>
                    <a:pt x="472" y="665"/>
                    <a:pt x="466" y="660"/>
                    <a:pt x="466" y="647"/>
                  </a:cubicBezTo>
                  <a:cubicBezTo>
                    <a:pt x="466" y="640"/>
                    <a:pt x="468" y="625"/>
                    <a:pt x="469" y="617"/>
                  </a:cubicBezTo>
                  <a:cubicBezTo>
                    <a:pt x="476" y="576"/>
                    <a:pt x="476" y="576"/>
                    <a:pt x="476" y="576"/>
                  </a:cubicBezTo>
                  <a:cubicBezTo>
                    <a:pt x="478" y="560"/>
                    <a:pt x="482" y="541"/>
                    <a:pt x="482" y="529"/>
                  </a:cubicBezTo>
                  <a:cubicBezTo>
                    <a:pt x="482" y="507"/>
                    <a:pt x="469" y="495"/>
                    <a:pt x="452" y="495"/>
                  </a:cubicBezTo>
                  <a:cubicBezTo>
                    <a:pt x="427" y="495"/>
                    <a:pt x="402" y="518"/>
                    <a:pt x="385" y="556"/>
                  </a:cubicBezTo>
                  <a:cubicBezTo>
                    <a:pt x="385" y="556"/>
                    <a:pt x="385" y="556"/>
                    <a:pt x="385" y="556"/>
                  </a:cubicBezTo>
                  <a:cubicBezTo>
                    <a:pt x="397" y="499"/>
                    <a:pt x="397" y="499"/>
                    <a:pt x="397" y="499"/>
                  </a:cubicBezTo>
                  <a:cubicBezTo>
                    <a:pt x="392" y="497"/>
                    <a:pt x="386" y="496"/>
                    <a:pt x="382" y="496"/>
                  </a:cubicBezTo>
                  <a:cubicBezTo>
                    <a:pt x="368" y="496"/>
                    <a:pt x="357" y="498"/>
                    <a:pt x="345" y="502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67" y="516"/>
                    <a:pt x="367" y="516"/>
                    <a:pt x="367" y="516"/>
                  </a:cubicBezTo>
                  <a:cubicBezTo>
                    <a:pt x="349" y="677"/>
                    <a:pt x="349" y="677"/>
                    <a:pt x="349" y="677"/>
                  </a:cubicBezTo>
                  <a:lnTo>
                    <a:pt x="380" y="677"/>
                  </a:lnTo>
                  <a:close/>
                  <a:moveTo>
                    <a:pt x="541" y="442"/>
                  </a:moveTo>
                  <a:cubicBezTo>
                    <a:pt x="541" y="453"/>
                    <a:pt x="548" y="460"/>
                    <a:pt x="558" y="460"/>
                  </a:cubicBezTo>
                  <a:cubicBezTo>
                    <a:pt x="569" y="460"/>
                    <a:pt x="579" y="449"/>
                    <a:pt x="579" y="437"/>
                  </a:cubicBezTo>
                  <a:cubicBezTo>
                    <a:pt x="579" y="426"/>
                    <a:pt x="572" y="419"/>
                    <a:pt x="562" y="419"/>
                  </a:cubicBezTo>
                  <a:cubicBezTo>
                    <a:pt x="551" y="419"/>
                    <a:pt x="541" y="430"/>
                    <a:pt x="541" y="442"/>
                  </a:cubicBezTo>
                  <a:close/>
                  <a:moveTo>
                    <a:pt x="523" y="614"/>
                  </a:moveTo>
                  <a:cubicBezTo>
                    <a:pt x="521" y="629"/>
                    <a:pt x="518" y="653"/>
                    <a:pt x="518" y="663"/>
                  </a:cubicBezTo>
                  <a:cubicBezTo>
                    <a:pt x="518" y="674"/>
                    <a:pt x="524" y="680"/>
                    <a:pt x="536" y="680"/>
                  </a:cubicBezTo>
                  <a:cubicBezTo>
                    <a:pt x="547" y="680"/>
                    <a:pt x="556" y="678"/>
                    <a:pt x="564" y="675"/>
                  </a:cubicBezTo>
                  <a:cubicBezTo>
                    <a:pt x="564" y="669"/>
                    <a:pt x="564" y="669"/>
                    <a:pt x="564" y="669"/>
                  </a:cubicBezTo>
                  <a:cubicBezTo>
                    <a:pt x="553" y="665"/>
                    <a:pt x="549" y="660"/>
                    <a:pt x="549" y="647"/>
                  </a:cubicBezTo>
                  <a:cubicBezTo>
                    <a:pt x="549" y="638"/>
                    <a:pt x="550" y="619"/>
                    <a:pt x="552" y="608"/>
                  </a:cubicBezTo>
                  <a:cubicBezTo>
                    <a:pt x="569" y="498"/>
                    <a:pt x="569" y="498"/>
                    <a:pt x="569" y="498"/>
                  </a:cubicBezTo>
                  <a:cubicBezTo>
                    <a:pt x="564" y="496"/>
                    <a:pt x="559" y="496"/>
                    <a:pt x="552" y="496"/>
                  </a:cubicBezTo>
                  <a:cubicBezTo>
                    <a:pt x="539" y="496"/>
                    <a:pt x="527" y="498"/>
                    <a:pt x="515" y="502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37" y="516"/>
                    <a:pt x="537" y="516"/>
                    <a:pt x="537" y="516"/>
                  </a:cubicBezTo>
                  <a:cubicBezTo>
                    <a:pt x="535" y="538"/>
                    <a:pt x="535" y="538"/>
                    <a:pt x="535" y="538"/>
                  </a:cubicBezTo>
                  <a:lnTo>
                    <a:pt x="523" y="614"/>
                  </a:lnTo>
                  <a:close/>
                  <a:moveTo>
                    <a:pt x="684" y="627"/>
                  </a:moveTo>
                  <a:cubicBezTo>
                    <a:pt x="684" y="610"/>
                    <a:pt x="678" y="599"/>
                    <a:pt x="660" y="583"/>
                  </a:cubicBezTo>
                  <a:cubicBezTo>
                    <a:pt x="646" y="571"/>
                    <a:pt x="646" y="571"/>
                    <a:pt x="646" y="571"/>
                  </a:cubicBezTo>
                  <a:cubicBezTo>
                    <a:pt x="627" y="554"/>
                    <a:pt x="623" y="548"/>
                    <a:pt x="623" y="537"/>
                  </a:cubicBezTo>
                  <a:cubicBezTo>
                    <a:pt x="623" y="525"/>
                    <a:pt x="632" y="516"/>
                    <a:pt x="648" y="516"/>
                  </a:cubicBezTo>
                  <a:cubicBezTo>
                    <a:pt x="662" y="516"/>
                    <a:pt x="678" y="523"/>
                    <a:pt x="688" y="534"/>
                  </a:cubicBezTo>
                  <a:cubicBezTo>
                    <a:pt x="693" y="529"/>
                    <a:pt x="695" y="522"/>
                    <a:pt x="695" y="515"/>
                  </a:cubicBezTo>
                  <a:cubicBezTo>
                    <a:pt x="695" y="503"/>
                    <a:pt x="682" y="495"/>
                    <a:pt x="655" y="495"/>
                  </a:cubicBezTo>
                  <a:cubicBezTo>
                    <a:pt x="620" y="495"/>
                    <a:pt x="597" y="519"/>
                    <a:pt x="597" y="544"/>
                  </a:cubicBezTo>
                  <a:cubicBezTo>
                    <a:pt x="597" y="560"/>
                    <a:pt x="602" y="570"/>
                    <a:pt x="619" y="586"/>
                  </a:cubicBezTo>
                  <a:cubicBezTo>
                    <a:pt x="632" y="598"/>
                    <a:pt x="632" y="598"/>
                    <a:pt x="632" y="598"/>
                  </a:cubicBezTo>
                  <a:cubicBezTo>
                    <a:pt x="650" y="614"/>
                    <a:pt x="655" y="623"/>
                    <a:pt x="655" y="635"/>
                  </a:cubicBezTo>
                  <a:cubicBezTo>
                    <a:pt x="655" y="650"/>
                    <a:pt x="641" y="660"/>
                    <a:pt x="623" y="660"/>
                  </a:cubicBezTo>
                  <a:cubicBezTo>
                    <a:pt x="610" y="660"/>
                    <a:pt x="597" y="655"/>
                    <a:pt x="587" y="645"/>
                  </a:cubicBezTo>
                  <a:cubicBezTo>
                    <a:pt x="584" y="649"/>
                    <a:pt x="581" y="654"/>
                    <a:pt x="581" y="660"/>
                  </a:cubicBezTo>
                  <a:cubicBezTo>
                    <a:pt x="581" y="674"/>
                    <a:pt x="592" y="682"/>
                    <a:pt x="615" y="682"/>
                  </a:cubicBezTo>
                  <a:cubicBezTo>
                    <a:pt x="654" y="682"/>
                    <a:pt x="684" y="656"/>
                    <a:pt x="684" y="627"/>
                  </a:cubicBezTo>
                  <a:close/>
                  <a:moveTo>
                    <a:pt x="790" y="663"/>
                  </a:moveTo>
                  <a:cubicBezTo>
                    <a:pt x="790" y="657"/>
                    <a:pt x="790" y="657"/>
                    <a:pt x="790" y="657"/>
                  </a:cubicBezTo>
                  <a:cubicBezTo>
                    <a:pt x="785" y="659"/>
                    <a:pt x="781" y="659"/>
                    <a:pt x="775" y="659"/>
                  </a:cubicBezTo>
                  <a:cubicBezTo>
                    <a:pt x="759" y="659"/>
                    <a:pt x="746" y="649"/>
                    <a:pt x="746" y="624"/>
                  </a:cubicBezTo>
                  <a:cubicBezTo>
                    <a:pt x="746" y="609"/>
                    <a:pt x="751" y="578"/>
                    <a:pt x="754" y="560"/>
                  </a:cubicBezTo>
                  <a:cubicBezTo>
                    <a:pt x="760" y="522"/>
                    <a:pt x="760" y="522"/>
                    <a:pt x="760" y="522"/>
                  </a:cubicBezTo>
                  <a:cubicBezTo>
                    <a:pt x="771" y="522"/>
                    <a:pt x="771" y="522"/>
                    <a:pt x="771" y="522"/>
                  </a:cubicBezTo>
                  <a:cubicBezTo>
                    <a:pt x="794" y="522"/>
                    <a:pt x="803" y="515"/>
                    <a:pt x="803" y="499"/>
                  </a:cubicBezTo>
                  <a:cubicBezTo>
                    <a:pt x="793" y="500"/>
                    <a:pt x="785" y="501"/>
                    <a:pt x="774" y="501"/>
                  </a:cubicBezTo>
                  <a:cubicBezTo>
                    <a:pt x="764" y="501"/>
                    <a:pt x="764" y="501"/>
                    <a:pt x="764" y="501"/>
                  </a:cubicBezTo>
                  <a:cubicBezTo>
                    <a:pt x="770" y="471"/>
                    <a:pt x="770" y="471"/>
                    <a:pt x="770" y="471"/>
                  </a:cubicBezTo>
                  <a:cubicBezTo>
                    <a:pt x="764" y="471"/>
                    <a:pt x="764" y="471"/>
                    <a:pt x="764" y="471"/>
                  </a:cubicBezTo>
                  <a:cubicBezTo>
                    <a:pt x="745" y="482"/>
                    <a:pt x="726" y="499"/>
                    <a:pt x="714" y="515"/>
                  </a:cubicBezTo>
                  <a:cubicBezTo>
                    <a:pt x="714" y="520"/>
                    <a:pt x="714" y="520"/>
                    <a:pt x="714" y="520"/>
                  </a:cubicBezTo>
                  <a:cubicBezTo>
                    <a:pt x="722" y="521"/>
                    <a:pt x="727" y="521"/>
                    <a:pt x="735" y="521"/>
                  </a:cubicBezTo>
                  <a:cubicBezTo>
                    <a:pt x="730" y="545"/>
                    <a:pt x="730" y="545"/>
                    <a:pt x="730" y="545"/>
                  </a:cubicBezTo>
                  <a:cubicBezTo>
                    <a:pt x="724" y="574"/>
                    <a:pt x="719" y="612"/>
                    <a:pt x="719" y="636"/>
                  </a:cubicBezTo>
                  <a:cubicBezTo>
                    <a:pt x="719" y="665"/>
                    <a:pt x="732" y="681"/>
                    <a:pt x="756" y="681"/>
                  </a:cubicBezTo>
                  <a:cubicBezTo>
                    <a:pt x="774" y="681"/>
                    <a:pt x="787" y="672"/>
                    <a:pt x="790" y="663"/>
                  </a:cubicBezTo>
                  <a:close/>
                  <a:moveTo>
                    <a:pt x="915" y="650"/>
                  </a:moveTo>
                  <a:cubicBezTo>
                    <a:pt x="915" y="668"/>
                    <a:pt x="891" y="682"/>
                    <a:pt x="861" y="682"/>
                  </a:cubicBezTo>
                  <a:cubicBezTo>
                    <a:pt x="830" y="682"/>
                    <a:pt x="808" y="662"/>
                    <a:pt x="808" y="618"/>
                  </a:cubicBezTo>
                  <a:cubicBezTo>
                    <a:pt x="808" y="534"/>
                    <a:pt x="851" y="495"/>
                    <a:pt x="886" y="495"/>
                  </a:cubicBezTo>
                  <a:cubicBezTo>
                    <a:pt x="912" y="495"/>
                    <a:pt x="926" y="508"/>
                    <a:pt x="926" y="533"/>
                  </a:cubicBezTo>
                  <a:cubicBezTo>
                    <a:pt x="926" y="577"/>
                    <a:pt x="882" y="604"/>
                    <a:pt x="837" y="604"/>
                  </a:cubicBezTo>
                  <a:cubicBezTo>
                    <a:pt x="837" y="649"/>
                    <a:pt x="849" y="659"/>
                    <a:pt x="871" y="659"/>
                  </a:cubicBezTo>
                  <a:cubicBezTo>
                    <a:pt x="884" y="659"/>
                    <a:pt x="903" y="652"/>
                    <a:pt x="911" y="641"/>
                  </a:cubicBezTo>
                  <a:cubicBezTo>
                    <a:pt x="913" y="642"/>
                    <a:pt x="915" y="646"/>
                    <a:pt x="915" y="650"/>
                  </a:cubicBezTo>
                  <a:close/>
                  <a:moveTo>
                    <a:pt x="839" y="586"/>
                  </a:moveTo>
                  <a:cubicBezTo>
                    <a:pt x="873" y="586"/>
                    <a:pt x="896" y="568"/>
                    <a:pt x="896" y="540"/>
                  </a:cubicBezTo>
                  <a:cubicBezTo>
                    <a:pt x="896" y="522"/>
                    <a:pt x="889" y="515"/>
                    <a:pt x="879" y="515"/>
                  </a:cubicBezTo>
                  <a:cubicBezTo>
                    <a:pt x="862" y="515"/>
                    <a:pt x="839" y="544"/>
                    <a:pt x="839" y="586"/>
                  </a:cubicBezTo>
                  <a:close/>
                  <a:moveTo>
                    <a:pt x="978" y="496"/>
                  </a:moveTo>
                  <a:cubicBezTo>
                    <a:pt x="965" y="496"/>
                    <a:pt x="954" y="498"/>
                    <a:pt x="942" y="502"/>
                  </a:cubicBezTo>
                  <a:cubicBezTo>
                    <a:pt x="942" y="509"/>
                    <a:pt x="942" y="509"/>
                    <a:pt x="942" y="509"/>
                  </a:cubicBezTo>
                  <a:cubicBezTo>
                    <a:pt x="964" y="516"/>
                    <a:pt x="964" y="516"/>
                    <a:pt x="964" y="516"/>
                  </a:cubicBezTo>
                  <a:cubicBezTo>
                    <a:pt x="946" y="677"/>
                    <a:pt x="946" y="677"/>
                    <a:pt x="946" y="677"/>
                  </a:cubicBezTo>
                  <a:cubicBezTo>
                    <a:pt x="977" y="677"/>
                    <a:pt x="977" y="677"/>
                    <a:pt x="977" y="677"/>
                  </a:cubicBezTo>
                  <a:cubicBezTo>
                    <a:pt x="980" y="623"/>
                    <a:pt x="980" y="623"/>
                    <a:pt x="980" y="623"/>
                  </a:cubicBezTo>
                  <a:cubicBezTo>
                    <a:pt x="983" y="554"/>
                    <a:pt x="1007" y="528"/>
                    <a:pt x="1030" y="528"/>
                  </a:cubicBezTo>
                  <a:cubicBezTo>
                    <a:pt x="1034" y="528"/>
                    <a:pt x="1038" y="528"/>
                    <a:pt x="1042" y="529"/>
                  </a:cubicBezTo>
                  <a:cubicBezTo>
                    <a:pt x="1045" y="524"/>
                    <a:pt x="1046" y="516"/>
                    <a:pt x="1046" y="510"/>
                  </a:cubicBezTo>
                  <a:cubicBezTo>
                    <a:pt x="1046" y="502"/>
                    <a:pt x="1042" y="496"/>
                    <a:pt x="1034" y="496"/>
                  </a:cubicBezTo>
                  <a:cubicBezTo>
                    <a:pt x="1022" y="496"/>
                    <a:pt x="1012" y="504"/>
                    <a:pt x="1002" y="520"/>
                  </a:cubicBezTo>
                  <a:cubicBezTo>
                    <a:pt x="983" y="553"/>
                    <a:pt x="983" y="553"/>
                    <a:pt x="983" y="553"/>
                  </a:cubicBezTo>
                  <a:cubicBezTo>
                    <a:pt x="982" y="553"/>
                    <a:pt x="982" y="553"/>
                    <a:pt x="982" y="553"/>
                  </a:cubicBezTo>
                  <a:cubicBezTo>
                    <a:pt x="994" y="499"/>
                    <a:pt x="994" y="499"/>
                    <a:pt x="994" y="499"/>
                  </a:cubicBezTo>
                  <a:cubicBezTo>
                    <a:pt x="989" y="497"/>
                    <a:pt x="983" y="496"/>
                    <a:pt x="978" y="496"/>
                  </a:cubicBezTo>
                  <a:close/>
                  <a:moveTo>
                    <a:pt x="1070" y="538"/>
                  </a:moveTo>
                  <a:cubicBezTo>
                    <a:pt x="1058" y="614"/>
                    <a:pt x="1058" y="614"/>
                    <a:pt x="1058" y="614"/>
                  </a:cubicBezTo>
                  <a:cubicBezTo>
                    <a:pt x="1056" y="629"/>
                    <a:pt x="1053" y="653"/>
                    <a:pt x="1053" y="663"/>
                  </a:cubicBezTo>
                  <a:cubicBezTo>
                    <a:pt x="1053" y="674"/>
                    <a:pt x="1059" y="680"/>
                    <a:pt x="1071" y="680"/>
                  </a:cubicBezTo>
                  <a:cubicBezTo>
                    <a:pt x="1082" y="680"/>
                    <a:pt x="1091" y="678"/>
                    <a:pt x="1099" y="675"/>
                  </a:cubicBezTo>
                  <a:cubicBezTo>
                    <a:pt x="1099" y="669"/>
                    <a:pt x="1099" y="669"/>
                    <a:pt x="1099" y="669"/>
                  </a:cubicBezTo>
                  <a:cubicBezTo>
                    <a:pt x="1088" y="665"/>
                    <a:pt x="1084" y="660"/>
                    <a:pt x="1084" y="647"/>
                  </a:cubicBezTo>
                  <a:cubicBezTo>
                    <a:pt x="1084" y="638"/>
                    <a:pt x="1085" y="619"/>
                    <a:pt x="1087" y="608"/>
                  </a:cubicBezTo>
                  <a:cubicBezTo>
                    <a:pt x="1104" y="498"/>
                    <a:pt x="1104" y="498"/>
                    <a:pt x="1104" y="498"/>
                  </a:cubicBezTo>
                  <a:cubicBezTo>
                    <a:pt x="1099" y="496"/>
                    <a:pt x="1094" y="496"/>
                    <a:pt x="1087" y="496"/>
                  </a:cubicBezTo>
                  <a:cubicBezTo>
                    <a:pt x="1073" y="496"/>
                    <a:pt x="1062" y="498"/>
                    <a:pt x="1050" y="502"/>
                  </a:cubicBezTo>
                  <a:cubicBezTo>
                    <a:pt x="1050" y="509"/>
                    <a:pt x="1050" y="509"/>
                    <a:pt x="1050" y="509"/>
                  </a:cubicBezTo>
                  <a:cubicBezTo>
                    <a:pt x="1072" y="516"/>
                    <a:pt x="1072" y="516"/>
                    <a:pt x="1072" y="516"/>
                  </a:cubicBezTo>
                  <a:lnTo>
                    <a:pt x="1070" y="538"/>
                  </a:lnTo>
                  <a:close/>
                  <a:moveTo>
                    <a:pt x="1093" y="460"/>
                  </a:moveTo>
                  <a:cubicBezTo>
                    <a:pt x="1104" y="460"/>
                    <a:pt x="1114" y="449"/>
                    <a:pt x="1114" y="437"/>
                  </a:cubicBezTo>
                  <a:cubicBezTo>
                    <a:pt x="1114" y="426"/>
                    <a:pt x="1107" y="419"/>
                    <a:pt x="1097" y="419"/>
                  </a:cubicBezTo>
                  <a:cubicBezTo>
                    <a:pt x="1086" y="419"/>
                    <a:pt x="1076" y="430"/>
                    <a:pt x="1076" y="442"/>
                  </a:cubicBezTo>
                  <a:cubicBezTo>
                    <a:pt x="1076" y="453"/>
                    <a:pt x="1083" y="460"/>
                    <a:pt x="1093" y="460"/>
                  </a:cubicBezTo>
                  <a:close/>
                  <a:moveTo>
                    <a:pt x="1130" y="618"/>
                  </a:moveTo>
                  <a:cubicBezTo>
                    <a:pt x="1130" y="534"/>
                    <a:pt x="1172" y="495"/>
                    <a:pt x="1208" y="495"/>
                  </a:cubicBezTo>
                  <a:cubicBezTo>
                    <a:pt x="1234" y="495"/>
                    <a:pt x="1248" y="508"/>
                    <a:pt x="1248" y="533"/>
                  </a:cubicBezTo>
                  <a:cubicBezTo>
                    <a:pt x="1248" y="577"/>
                    <a:pt x="1203" y="604"/>
                    <a:pt x="1159" y="604"/>
                  </a:cubicBezTo>
                  <a:cubicBezTo>
                    <a:pt x="1159" y="649"/>
                    <a:pt x="1171" y="659"/>
                    <a:pt x="1193" y="659"/>
                  </a:cubicBezTo>
                  <a:cubicBezTo>
                    <a:pt x="1206" y="659"/>
                    <a:pt x="1225" y="652"/>
                    <a:pt x="1233" y="641"/>
                  </a:cubicBezTo>
                  <a:cubicBezTo>
                    <a:pt x="1235" y="642"/>
                    <a:pt x="1237" y="646"/>
                    <a:pt x="1237" y="650"/>
                  </a:cubicBezTo>
                  <a:cubicBezTo>
                    <a:pt x="1237" y="668"/>
                    <a:pt x="1213" y="682"/>
                    <a:pt x="1183" y="682"/>
                  </a:cubicBezTo>
                  <a:cubicBezTo>
                    <a:pt x="1152" y="682"/>
                    <a:pt x="1130" y="662"/>
                    <a:pt x="1130" y="618"/>
                  </a:cubicBezTo>
                  <a:close/>
                  <a:moveTo>
                    <a:pt x="1161" y="586"/>
                  </a:moveTo>
                  <a:cubicBezTo>
                    <a:pt x="1194" y="586"/>
                    <a:pt x="1218" y="568"/>
                    <a:pt x="1218" y="540"/>
                  </a:cubicBezTo>
                  <a:cubicBezTo>
                    <a:pt x="1218" y="522"/>
                    <a:pt x="1211" y="515"/>
                    <a:pt x="1200" y="515"/>
                  </a:cubicBezTo>
                  <a:cubicBezTo>
                    <a:pt x="1184" y="515"/>
                    <a:pt x="1161" y="544"/>
                    <a:pt x="1161" y="586"/>
                  </a:cubicBezTo>
                  <a:close/>
                  <a:moveTo>
                    <a:pt x="1426" y="496"/>
                  </a:moveTo>
                  <a:cubicBezTo>
                    <a:pt x="1417" y="496"/>
                    <a:pt x="1409" y="498"/>
                    <a:pt x="1403" y="501"/>
                  </a:cubicBezTo>
                  <a:cubicBezTo>
                    <a:pt x="1403" y="507"/>
                    <a:pt x="1403" y="507"/>
                    <a:pt x="1403" y="507"/>
                  </a:cubicBezTo>
                  <a:cubicBezTo>
                    <a:pt x="1412" y="512"/>
                    <a:pt x="1417" y="518"/>
                    <a:pt x="1417" y="528"/>
                  </a:cubicBezTo>
                  <a:cubicBezTo>
                    <a:pt x="1417" y="566"/>
                    <a:pt x="1397" y="617"/>
                    <a:pt x="1370" y="650"/>
                  </a:cubicBezTo>
                  <a:cubicBezTo>
                    <a:pt x="1370" y="650"/>
                    <a:pt x="1370" y="650"/>
                    <a:pt x="1370" y="650"/>
                  </a:cubicBezTo>
                  <a:cubicBezTo>
                    <a:pt x="1361" y="498"/>
                    <a:pt x="1361" y="498"/>
                    <a:pt x="1361" y="498"/>
                  </a:cubicBezTo>
                  <a:cubicBezTo>
                    <a:pt x="1357" y="497"/>
                    <a:pt x="1351" y="496"/>
                    <a:pt x="1346" y="496"/>
                  </a:cubicBezTo>
                  <a:cubicBezTo>
                    <a:pt x="1336" y="496"/>
                    <a:pt x="1327" y="497"/>
                    <a:pt x="1316" y="502"/>
                  </a:cubicBezTo>
                  <a:cubicBezTo>
                    <a:pt x="1316" y="509"/>
                    <a:pt x="1316" y="509"/>
                    <a:pt x="1316" y="509"/>
                  </a:cubicBezTo>
                  <a:cubicBezTo>
                    <a:pt x="1332" y="516"/>
                    <a:pt x="1332" y="516"/>
                    <a:pt x="1332" y="516"/>
                  </a:cubicBezTo>
                  <a:cubicBezTo>
                    <a:pt x="1347" y="683"/>
                    <a:pt x="1347" y="683"/>
                    <a:pt x="134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61" y="680"/>
                    <a:pt x="1367" y="676"/>
                    <a:pt x="1374" y="669"/>
                  </a:cubicBezTo>
                  <a:cubicBezTo>
                    <a:pt x="1410" y="635"/>
                    <a:pt x="1446" y="556"/>
                    <a:pt x="1446" y="518"/>
                  </a:cubicBezTo>
                  <a:cubicBezTo>
                    <a:pt x="1446" y="502"/>
                    <a:pt x="1438" y="496"/>
                    <a:pt x="1426" y="496"/>
                  </a:cubicBezTo>
                  <a:close/>
                  <a:moveTo>
                    <a:pt x="1460" y="617"/>
                  </a:moveTo>
                  <a:cubicBezTo>
                    <a:pt x="1460" y="540"/>
                    <a:pt x="1504" y="496"/>
                    <a:pt x="1555" y="496"/>
                  </a:cubicBezTo>
                  <a:cubicBezTo>
                    <a:pt x="1566" y="496"/>
                    <a:pt x="1584" y="498"/>
                    <a:pt x="1596" y="502"/>
                  </a:cubicBezTo>
                  <a:cubicBezTo>
                    <a:pt x="1583" y="567"/>
                    <a:pt x="1583" y="567"/>
                    <a:pt x="1583" y="567"/>
                  </a:cubicBezTo>
                  <a:cubicBezTo>
                    <a:pt x="1578" y="586"/>
                    <a:pt x="1575" y="621"/>
                    <a:pt x="1574" y="637"/>
                  </a:cubicBezTo>
                  <a:cubicBezTo>
                    <a:pt x="1574" y="660"/>
                    <a:pt x="1579" y="665"/>
                    <a:pt x="1592" y="667"/>
                  </a:cubicBezTo>
                  <a:cubicBezTo>
                    <a:pt x="1592" y="675"/>
                    <a:pt x="1592" y="675"/>
                    <a:pt x="1592" y="675"/>
                  </a:cubicBezTo>
                  <a:cubicBezTo>
                    <a:pt x="1582" y="678"/>
                    <a:pt x="1571" y="680"/>
                    <a:pt x="1559" y="680"/>
                  </a:cubicBezTo>
                  <a:cubicBezTo>
                    <a:pt x="1553" y="680"/>
                    <a:pt x="1548" y="679"/>
                    <a:pt x="1543" y="678"/>
                  </a:cubicBezTo>
                  <a:cubicBezTo>
                    <a:pt x="1552" y="622"/>
                    <a:pt x="1552" y="622"/>
                    <a:pt x="1552" y="622"/>
                  </a:cubicBezTo>
                  <a:cubicBezTo>
                    <a:pt x="1552" y="622"/>
                    <a:pt x="1552" y="622"/>
                    <a:pt x="1552" y="622"/>
                  </a:cubicBezTo>
                  <a:cubicBezTo>
                    <a:pt x="1537" y="659"/>
                    <a:pt x="1514" y="682"/>
                    <a:pt x="1494" y="682"/>
                  </a:cubicBezTo>
                  <a:cubicBezTo>
                    <a:pt x="1476" y="682"/>
                    <a:pt x="1460" y="659"/>
                    <a:pt x="1460" y="617"/>
                  </a:cubicBezTo>
                  <a:close/>
                  <a:moveTo>
                    <a:pt x="1489" y="611"/>
                  </a:moveTo>
                  <a:cubicBezTo>
                    <a:pt x="1489" y="643"/>
                    <a:pt x="1498" y="656"/>
                    <a:pt x="1507" y="656"/>
                  </a:cubicBezTo>
                  <a:cubicBezTo>
                    <a:pt x="1523" y="656"/>
                    <a:pt x="1545" y="631"/>
                    <a:pt x="1553" y="580"/>
                  </a:cubicBezTo>
                  <a:cubicBezTo>
                    <a:pt x="1564" y="519"/>
                    <a:pt x="1564" y="519"/>
                    <a:pt x="1564" y="519"/>
                  </a:cubicBezTo>
                  <a:cubicBezTo>
                    <a:pt x="1559" y="517"/>
                    <a:pt x="1550" y="516"/>
                    <a:pt x="1544" y="516"/>
                  </a:cubicBezTo>
                  <a:cubicBezTo>
                    <a:pt x="1514" y="516"/>
                    <a:pt x="1489" y="548"/>
                    <a:pt x="1489" y="611"/>
                  </a:cubicBezTo>
                  <a:close/>
                  <a:moveTo>
                    <a:pt x="1742" y="647"/>
                  </a:moveTo>
                  <a:cubicBezTo>
                    <a:pt x="1742" y="640"/>
                    <a:pt x="1744" y="625"/>
                    <a:pt x="1745" y="617"/>
                  </a:cubicBezTo>
                  <a:cubicBezTo>
                    <a:pt x="1751" y="576"/>
                    <a:pt x="1751" y="576"/>
                    <a:pt x="1751" y="576"/>
                  </a:cubicBezTo>
                  <a:cubicBezTo>
                    <a:pt x="1754" y="560"/>
                    <a:pt x="1757" y="541"/>
                    <a:pt x="1757" y="529"/>
                  </a:cubicBezTo>
                  <a:cubicBezTo>
                    <a:pt x="1757" y="507"/>
                    <a:pt x="1744" y="495"/>
                    <a:pt x="1728" y="495"/>
                  </a:cubicBezTo>
                  <a:cubicBezTo>
                    <a:pt x="1702" y="495"/>
                    <a:pt x="1678" y="518"/>
                    <a:pt x="1661" y="556"/>
                  </a:cubicBezTo>
                  <a:cubicBezTo>
                    <a:pt x="1660" y="556"/>
                    <a:pt x="1660" y="556"/>
                    <a:pt x="1660" y="556"/>
                  </a:cubicBezTo>
                  <a:cubicBezTo>
                    <a:pt x="1672" y="499"/>
                    <a:pt x="1672" y="499"/>
                    <a:pt x="1672" y="499"/>
                  </a:cubicBezTo>
                  <a:cubicBezTo>
                    <a:pt x="1667" y="497"/>
                    <a:pt x="1662" y="496"/>
                    <a:pt x="1657" y="496"/>
                  </a:cubicBezTo>
                  <a:cubicBezTo>
                    <a:pt x="1643" y="496"/>
                    <a:pt x="1632" y="498"/>
                    <a:pt x="1620" y="502"/>
                  </a:cubicBezTo>
                  <a:cubicBezTo>
                    <a:pt x="1620" y="509"/>
                    <a:pt x="1620" y="509"/>
                    <a:pt x="1620" y="509"/>
                  </a:cubicBezTo>
                  <a:cubicBezTo>
                    <a:pt x="1643" y="516"/>
                    <a:pt x="1643" y="516"/>
                    <a:pt x="1643" y="516"/>
                  </a:cubicBezTo>
                  <a:cubicBezTo>
                    <a:pt x="1624" y="677"/>
                    <a:pt x="1624" y="677"/>
                    <a:pt x="1624" y="677"/>
                  </a:cubicBezTo>
                  <a:cubicBezTo>
                    <a:pt x="1656" y="677"/>
                    <a:pt x="1656" y="677"/>
                    <a:pt x="1656" y="677"/>
                  </a:cubicBezTo>
                  <a:cubicBezTo>
                    <a:pt x="1658" y="614"/>
                    <a:pt x="1658" y="614"/>
                    <a:pt x="1658" y="614"/>
                  </a:cubicBezTo>
                  <a:cubicBezTo>
                    <a:pt x="1659" y="561"/>
                    <a:pt x="1689" y="521"/>
                    <a:pt x="1710" y="521"/>
                  </a:cubicBezTo>
                  <a:cubicBezTo>
                    <a:pt x="1719" y="521"/>
                    <a:pt x="1726" y="527"/>
                    <a:pt x="1726" y="543"/>
                  </a:cubicBezTo>
                  <a:cubicBezTo>
                    <a:pt x="1726" y="553"/>
                    <a:pt x="1725" y="569"/>
                    <a:pt x="1723" y="581"/>
                  </a:cubicBezTo>
                  <a:cubicBezTo>
                    <a:pt x="1716" y="624"/>
                    <a:pt x="1716" y="624"/>
                    <a:pt x="1716" y="624"/>
                  </a:cubicBezTo>
                  <a:cubicBezTo>
                    <a:pt x="1714" y="636"/>
                    <a:pt x="1711" y="654"/>
                    <a:pt x="1711" y="663"/>
                  </a:cubicBezTo>
                  <a:cubicBezTo>
                    <a:pt x="1711" y="674"/>
                    <a:pt x="1718" y="680"/>
                    <a:pt x="1729" y="680"/>
                  </a:cubicBezTo>
                  <a:cubicBezTo>
                    <a:pt x="1741" y="680"/>
                    <a:pt x="1751" y="678"/>
                    <a:pt x="1759" y="673"/>
                  </a:cubicBezTo>
                  <a:cubicBezTo>
                    <a:pt x="1759" y="667"/>
                    <a:pt x="1759" y="667"/>
                    <a:pt x="1759" y="667"/>
                  </a:cubicBezTo>
                  <a:cubicBezTo>
                    <a:pt x="1748" y="665"/>
                    <a:pt x="1742" y="660"/>
                    <a:pt x="1742" y="647"/>
                  </a:cubicBezTo>
                  <a:close/>
                  <a:moveTo>
                    <a:pt x="1898" y="680"/>
                  </a:moveTo>
                  <a:cubicBezTo>
                    <a:pt x="1874" y="680"/>
                    <a:pt x="1858" y="679"/>
                    <a:pt x="1843" y="676"/>
                  </a:cubicBezTo>
                  <a:cubicBezTo>
                    <a:pt x="1843" y="670"/>
                    <a:pt x="1843" y="670"/>
                    <a:pt x="1843" y="670"/>
                  </a:cubicBezTo>
                  <a:cubicBezTo>
                    <a:pt x="1850" y="666"/>
                    <a:pt x="1856" y="660"/>
                    <a:pt x="1857" y="650"/>
                  </a:cubicBezTo>
                  <a:cubicBezTo>
                    <a:pt x="1880" y="458"/>
                    <a:pt x="1880" y="458"/>
                    <a:pt x="1880" y="458"/>
                  </a:cubicBezTo>
                  <a:cubicBezTo>
                    <a:pt x="1860" y="452"/>
                    <a:pt x="1860" y="452"/>
                    <a:pt x="1860" y="452"/>
                  </a:cubicBezTo>
                  <a:cubicBezTo>
                    <a:pt x="1860" y="444"/>
                    <a:pt x="1860" y="444"/>
                    <a:pt x="1860" y="444"/>
                  </a:cubicBezTo>
                  <a:cubicBezTo>
                    <a:pt x="1882" y="440"/>
                    <a:pt x="1908" y="438"/>
                    <a:pt x="1933" y="438"/>
                  </a:cubicBezTo>
                  <a:cubicBezTo>
                    <a:pt x="1978" y="438"/>
                    <a:pt x="2002" y="457"/>
                    <a:pt x="2002" y="487"/>
                  </a:cubicBezTo>
                  <a:cubicBezTo>
                    <a:pt x="2002" y="520"/>
                    <a:pt x="1979" y="546"/>
                    <a:pt x="1944" y="553"/>
                  </a:cubicBezTo>
                  <a:cubicBezTo>
                    <a:pt x="1944" y="554"/>
                    <a:pt x="1944" y="554"/>
                    <a:pt x="1944" y="554"/>
                  </a:cubicBezTo>
                  <a:cubicBezTo>
                    <a:pt x="1975" y="554"/>
                    <a:pt x="1999" y="575"/>
                    <a:pt x="1999" y="603"/>
                  </a:cubicBezTo>
                  <a:cubicBezTo>
                    <a:pt x="1999" y="650"/>
                    <a:pt x="1958" y="680"/>
                    <a:pt x="1898" y="680"/>
                  </a:cubicBezTo>
                  <a:close/>
                  <a:moveTo>
                    <a:pt x="1899" y="547"/>
                  </a:moveTo>
                  <a:cubicBezTo>
                    <a:pt x="1942" y="547"/>
                    <a:pt x="1969" y="526"/>
                    <a:pt x="1969" y="492"/>
                  </a:cubicBezTo>
                  <a:cubicBezTo>
                    <a:pt x="1969" y="469"/>
                    <a:pt x="1952" y="457"/>
                    <a:pt x="1927" y="457"/>
                  </a:cubicBezTo>
                  <a:cubicBezTo>
                    <a:pt x="1921" y="457"/>
                    <a:pt x="1917" y="457"/>
                    <a:pt x="1909" y="457"/>
                  </a:cubicBezTo>
                  <a:lnTo>
                    <a:pt x="1899" y="547"/>
                  </a:lnTo>
                  <a:close/>
                  <a:moveTo>
                    <a:pt x="1885" y="659"/>
                  </a:moveTo>
                  <a:cubicBezTo>
                    <a:pt x="1893" y="660"/>
                    <a:pt x="1901" y="660"/>
                    <a:pt x="1909" y="660"/>
                  </a:cubicBezTo>
                  <a:cubicBezTo>
                    <a:pt x="1942" y="660"/>
                    <a:pt x="1967" y="639"/>
                    <a:pt x="1967" y="609"/>
                  </a:cubicBezTo>
                  <a:cubicBezTo>
                    <a:pt x="1967" y="580"/>
                    <a:pt x="1948" y="564"/>
                    <a:pt x="1897" y="564"/>
                  </a:cubicBezTo>
                  <a:lnTo>
                    <a:pt x="1885" y="659"/>
                  </a:lnTo>
                  <a:close/>
                  <a:moveTo>
                    <a:pt x="2051" y="538"/>
                  </a:moveTo>
                  <a:cubicBezTo>
                    <a:pt x="2039" y="614"/>
                    <a:pt x="2039" y="614"/>
                    <a:pt x="2039" y="614"/>
                  </a:cubicBezTo>
                  <a:cubicBezTo>
                    <a:pt x="2037" y="629"/>
                    <a:pt x="2034" y="653"/>
                    <a:pt x="2034" y="663"/>
                  </a:cubicBezTo>
                  <a:cubicBezTo>
                    <a:pt x="2034" y="674"/>
                    <a:pt x="2040" y="680"/>
                    <a:pt x="2052" y="680"/>
                  </a:cubicBezTo>
                  <a:cubicBezTo>
                    <a:pt x="2063" y="680"/>
                    <a:pt x="2072" y="678"/>
                    <a:pt x="2080" y="675"/>
                  </a:cubicBezTo>
                  <a:cubicBezTo>
                    <a:pt x="2080" y="669"/>
                    <a:pt x="2080" y="669"/>
                    <a:pt x="2080" y="669"/>
                  </a:cubicBezTo>
                  <a:cubicBezTo>
                    <a:pt x="2069" y="665"/>
                    <a:pt x="2065" y="660"/>
                    <a:pt x="2065" y="647"/>
                  </a:cubicBezTo>
                  <a:cubicBezTo>
                    <a:pt x="2065" y="638"/>
                    <a:pt x="2066" y="619"/>
                    <a:pt x="2068" y="608"/>
                  </a:cubicBezTo>
                  <a:cubicBezTo>
                    <a:pt x="2085" y="498"/>
                    <a:pt x="2085" y="498"/>
                    <a:pt x="2085" y="498"/>
                  </a:cubicBezTo>
                  <a:cubicBezTo>
                    <a:pt x="2080" y="496"/>
                    <a:pt x="2075" y="496"/>
                    <a:pt x="2068" y="496"/>
                  </a:cubicBezTo>
                  <a:cubicBezTo>
                    <a:pt x="2055" y="496"/>
                    <a:pt x="2043" y="498"/>
                    <a:pt x="2031" y="502"/>
                  </a:cubicBezTo>
                  <a:cubicBezTo>
                    <a:pt x="2031" y="509"/>
                    <a:pt x="2031" y="509"/>
                    <a:pt x="2031" y="509"/>
                  </a:cubicBezTo>
                  <a:cubicBezTo>
                    <a:pt x="2053" y="516"/>
                    <a:pt x="2053" y="516"/>
                    <a:pt x="2053" y="516"/>
                  </a:cubicBezTo>
                  <a:lnTo>
                    <a:pt x="2051" y="538"/>
                  </a:lnTo>
                  <a:close/>
                  <a:moveTo>
                    <a:pt x="2078" y="419"/>
                  </a:moveTo>
                  <a:cubicBezTo>
                    <a:pt x="2067" y="419"/>
                    <a:pt x="2057" y="430"/>
                    <a:pt x="2057" y="442"/>
                  </a:cubicBezTo>
                  <a:cubicBezTo>
                    <a:pt x="2057" y="453"/>
                    <a:pt x="2064" y="460"/>
                    <a:pt x="2074" y="460"/>
                  </a:cubicBezTo>
                  <a:cubicBezTo>
                    <a:pt x="2085" y="460"/>
                    <a:pt x="2095" y="449"/>
                    <a:pt x="2095" y="437"/>
                  </a:cubicBezTo>
                  <a:cubicBezTo>
                    <a:pt x="2095" y="426"/>
                    <a:pt x="2088" y="419"/>
                    <a:pt x="2078" y="419"/>
                  </a:cubicBezTo>
                  <a:close/>
                  <a:moveTo>
                    <a:pt x="2116" y="677"/>
                  </a:moveTo>
                  <a:cubicBezTo>
                    <a:pt x="2148" y="677"/>
                    <a:pt x="2148" y="677"/>
                    <a:pt x="2148" y="677"/>
                  </a:cubicBezTo>
                  <a:cubicBezTo>
                    <a:pt x="2150" y="614"/>
                    <a:pt x="2150" y="614"/>
                    <a:pt x="2150" y="614"/>
                  </a:cubicBezTo>
                  <a:cubicBezTo>
                    <a:pt x="2151" y="561"/>
                    <a:pt x="2181" y="521"/>
                    <a:pt x="2202" y="521"/>
                  </a:cubicBezTo>
                  <a:cubicBezTo>
                    <a:pt x="2211" y="521"/>
                    <a:pt x="2218" y="527"/>
                    <a:pt x="2218" y="543"/>
                  </a:cubicBezTo>
                  <a:cubicBezTo>
                    <a:pt x="2218" y="553"/>
                    <a:pt x="2216" y="569"/>
                    <a:pt x="2215" y="581"/>
                  </a:cubicBezTo>
                  <a:cubicBezTo>
                    <a:pt x="2207" y="624"/>
                    <a:pt x="2207" y="624"/>
                    <a:pt x="2207" y="624"/>
                  </a:cubicBezTo>
                  <a:cubicBezTo>
                    <a:pt x="2206" y="636"/>
                    <a:pt x="2203" y="654"/>
                    <a:pt x="2203" y="663"/>
                  </a:cubicBezTo>
                  <a:cubicBezTo>
                    <a:pt x="2203" y="674"/>
                    <a:pt x="2210" y="680"/>
                    <a:pt x="2221" y="680"/>
                  </a:cubicBezTo>
                  <a:cubicBezTo>
                    <a:pt x="2233" y="680"/>
                    <a:pt x="2242" y="678"/>
                    <a:pt x="2251" y="673"/>
                  </a:cubicBezTo>
                  <a:cubicBezTo>
                    <a:pt x="2251" y="667"/>
                    <a:pt x="2251" y="667"/>
                    <a:pt x="2251" y="667"/>
                  </a:cubicBezTo>
                  <a:cubicBezTo>
                    <a:pt x="2239" y="665"/>
                    <a:pt x="2233" y="660"/>
                    <a:pt x="2233" y="647"/>
                  </a:cubicBezTo>
                  <a:cubicBezTo>
                    <a:pt x="2233" y="640"/>
                    <a:pt x="2235" y="625"/>
                    <a:pt x="2236" y="617"/>
                  </a:cubicBezTo>
                  <a:cubicBezTo>
                    <a:pt x="2243" y="576"/>
                    <a:pt x="2243" y="576"/>
                    <a:pt x="2243" y="576"/>
                  </a:cubicBezTo>
                  <a:cubicBezTo>
                    <a:pt x="2245" y="560"/>
                    <a:pt x="2249" y="541"/>
                    <a:pt x="2249" y="529"/>
                  </a:cubicBezTo>
                  <a:cubicBezTo>
                    <a:pt x="2249" y="507"/>
                    <a:pt x="2236" y="495"/>
                    <a:pt x="2219" y="495"/>
                  </a:cubicBezTo>
                  <a:cubicBezTo>
                    <a:pt x="2194" y="495"/>
                    <a:pt x="2170" y="518"/>
                    <a:pt x="2152" y="556"/>
                  </a:cubicBezTo>
                  <a:cubicBezTo>
                    <a:pt x="2152" y="556"/>
                    <a:pt x="2152" y="556"/>
                    <a:pt x="2152" y="556"/>
                  </a:cubicBezTo>
                  <a:cubicBezTo>
                    <a:pt x="2164" y="499"/>
                    <a:pt x="2164" y="499"/>
                    <a:pt x="2164" y="499"/>
                  </a:cubicBezTo>
                  <a:cubicBezTo>
                    <a:pt x="2159" y="497"/>
                    <a:pt x="2153" y="496"/>
                    <a:pt x="2149" y="496"/>
                  </a:cubicBezTo>
                  <a:cubicBezTo>
                    <a:pt x="2135" y="496"/>
                    <a:pt x="2124" y="498"/>
                    <a:pt x="2112" y="502"/>
                  </a:cubicBezTo>
                  <a:cubicBezTo>
                    <a:pt x="2112" y="509"/>
                    <a:pt x="2112" y="509"/>
                    <a:pt x="2112" y="509"/>
                  </a:cubicBezTo>
                  <a:cubicBezTo>
                    <a:pt x="2135" y="516"/>
                    <a:pt x="2135" y="516"/>
                    <a:pt x="2135" y="516"/>
                  </a:cubicBezTo>
                  <a:lnTo>
                    <a:pt x="2116" y="677"/>
                  </a:lnTo>
                  <a:close/>
                  <a:moveTo>
                    <a:pt x="2402" y="647"/>
                  </a:moveTo>
                  <a:cubicBezTo>
                    <a:pt x="2402" y="640"/>
                    <a:pt x="2404" y="625"/>
                    <a:pt x="2405" y="617"/>
                  </a:cubicBezTo>
                  <a:cubicBezTo>
                    <a:pt x="2412" y="576"/>
                    <a:pt x="2412" y="576"/>
                    <a:pt x="2412" y="576"/>
                  </a:cubicBezTo>
                  <a:cubicBezTo>
                    <a:pt x="2414" y="560"/>
                    <a:pt x="2418" y="541"/>
                    <a:pt x="2418" y="529"/>
                  </a:cubicBezTo>
                  <a:cubicBezTo>
                    <a:pt x="2418" y="507"/>
                    <a:pt x="2405" y="495"/>
                    <a:pt x="2388" y="495"/>
                  </a:cubicBezTo>
                  <a:cubicBezTo>
                    <a:pt x="2363" y="495"/>
                    <a:pt x="2338" y="518"/>
                    <a:pt x="2321" y="556"/>
                  </a:cubicBezTo>
                  <a:cubicBezTo>
                    <a:pt x="2321" y="556"/>
                    <a:pt x="2321" y="556"/>
                    <a:pt x="2321" y="556"/>
                  </a:cubicBezTo>
                  <a:cubicBezTo>
                    <a:pt x="2333" y="499"/>
                    <a:pt x="2333" y="499"/>
                    <a:pt x="2333" y="499"/>
                  </a:cubicBezTo>
                  <a:cubicBezTo>
                    <a:pt x="2328" y="497"/>
                    <a:pt x="2322" y="496"/>
                    <a:pt x="2318" y="496"/>
                  </a:cubicBezTo>
                  <a:cubicBezTo>
                    <a:pt x="2304" y="496"/>
                    <a:pt x="2293" y="498"/>
                    <a:pt x="2281" y="502"/>
                  </a:cubicBezTo>
                  <a:cubicBezTo>
                    <a:pt x="2281" y="509"/>
                    <a:pt x="2281" y="509"/>
                    <a:pt x="2281" y="509"/>
                  </a:cubicBezTo>
                  <a:cubicBezTo>
                    <a:pt x="2303" y="516"/>
                    <a:pt x="2303" y="516"/>
                    <a:pt x="2303" y="516"/>
                  </a:cubicBezTo>
                  <a:cubicBezTo>
                    <a:pt x="2285" y="677"/>
                    <a:pt x="2285" y="677"/>
                    <a:pt x="2285" y="677"/>
                  </a:cubicBezTo>
                  <a:cubicBezTo>
                    <a:pt x="2316" y="677"/>
                    <a:pt x="2316" y="677"/>
                    <a:pt x="2316" y="677"/>
                  </a:cubicBezTo>
                  <a:cubicBezTo>
                    <a:pt x="2319" y="614"/>
                    <a:pt x="2319" y="614"/>
                    <a:pt x="2319" y="614"/>
                  </a:cubicBezTo>
                  <a:cubicBezTo>
                    <a:pt x="2320" y="561"/>
                    <a:pt x="2350" y="521"/>
                    <a:pt x="2371" y="521"/>
                  </a:cubicBezTo>
                  <a:cubicBezTo>
                    <a:pt x="2380" y="521"/>
                    <a:pt x="2387" y="527"/>
                    <a:pt x="2387" y="543"/>
                  </a:cubicBezTo>
                  <a:cubicBezTo>
                    <a:pt x="2387" y="553"/>
                    <a:pt x="2385" y="569"/>
                    <a:pt x="2383" y="581"/>
                  </a:cubicBezTo>
                  <a:cubicBezTo>
                    <a:pt x="2376" y="624"/>
                    <a:pt x="2376" y="624"/>
                    <a:pt x="2376" y="624"/>
                  </a:cubicBezTo>
                  <a:cubicBezTo>
                    <a:pt x="2374" y="636"/>
                    <a:pt x="2372" y="654"/>
                    <a:pt x="2372" y="663"/>
                  </a:cubicBezTo>
                  <a:cubicBezTo>
                    <a:pt x="2372" y="674"/>
                    <a:pt x="2379" y="680"/>
                    <a:pt x="2390" y="680"/>
                  </a:cubicBezTo>
                  <a:cubicBezTo>
                    <a:pt x="2402" y="680"/>
                    <a:pt x="2411" y="678"/>
                    <a:pt x="2420" y="673"/>
                  </a:cubicBezTo>
                  <a:cubicBezTo>
                    <a:pt x="2420" y="667"/>
                    <a:pt x="2420" y="667"/>
                    <a:pt x="2420" y="667"/>
                  </a:cubicBezTo>
                  <a:cubicBezTo>
                    <a:pt x="2408" y="665"/>
                    <a:pt x="2402" y="660"/>
                    <a:pt x="2402" y="647"/>
                  </a:cubicBezTo>
                  <a:close/>
                  <a:moveTo>
                    <a:pt x="2478" y="604"/>
                  </a:moveTo>
                  <a:cubicBezTo>
                    <a:pt x="2478" y="649"/>
                    <a:pt x="2490" y="659"/>
                    <a:pt x="2511" y="659"/>
                  </a:cubicBezTo>
                  <a:cubicBezTo>
                    <a:pt x="2525" y="659"/>
                    <a:pt x="2544" y="652"/>
                    <a:pt x="2552" y="641"/>
                  </a:cubicBezTo>
                  <a:cubicBezTo>
                    <a:pt x="2553" y="642"/>
                    <a:pt x="2556" y="646"/>
                    <a:pt x="2556" y="650"/>
                  </a:cubicBezTo>
                  <a:cubicBezTo>
                    <a:pt x="2556" y="668"/>
                    <a:pt x="2532" y="682"/>
                    <a:pt x="2502" y="682"/>
                  </a:cubicBezTo>
                  <a:cubicBezTo>
                    <a:pt x="2470" y="682"/>
                    <a:pt x="2449" y="662"/>
                    <a:pt x="2449" y="618"/>
                  </a:cubicBezTo>
                  <a:cubicBezTo>
                    <a:pt x="2449" y="534"/>
                    <a:pt x="2491" y="495"/>
                    <a:pt x="2527" y="495"/>
                  </a:cubicBezTo>
                  <a:cubicBezTo>
                    <a:pt x="2553" y="495"/>
                    <a:pt x="2567" y="508"/>
                    <a:pt x="2567" y="533"/>
                  </a:cubicBezTo>
                  <a:cubicBezTo>
                    <a:pt x="2567" y="577"/>
                    <a:pt x="2522" y="604"/>
                    <a:pt x="2478" y="604"/>
                  </a:cubicBezTo>
                  <a:close/>
                  <a:moveTo>
                    <a:pt x="2537" y="540"/>
                  </a:moveTo>
                  <a:cubicBezTo>
                    <a:pt x="2537" y="522"/>
                    <a:pt x="2530" y="515"/>
                    <a:pt x="2519" y="515"/>
                  </a:cubicBezTo>
                  <a:cubicBezTo>
                    <a:pt x="2503" y="515"/>
                    <a:pt x="2479" y="544"/>
                    <a:pt x="2479" y="586"/>
                  </a:cubicBezTo>
                  <a:cubicBezTo>
                    <a:pt x="2513" y="586"/>
                    <a:pt x="2537" y="568"/>
                    <a:pt x="2537" y="540"/>
                  </a:cubicBezTo>
                  <a:close/>
                  <a:moveTo>
                    <a:pt x="2704" y="647"/>
                  </a:moveTo>
                  <a:cubicBezTo>
                    <a:pt x="2704" y="640"/>
                    <a:pt x="2706" y="625"/>
                    <a:pt x="2707" y="617"/>
                  </a:cubicBezTo>
                  <a:cubicBezTo>
                    <a:pt x="2714" y="576"/>
                    <a:pt x="2714" y="576"/>
                    <a:pt x="2714" y="576"/>
                  </a:cubicBezTo>
                  <a:cubicBezTo>
                    <a:pt x="2716" y="560"/>
                    <a:pt x="2720" y="541"/>
                    <a:pt x="2720" y="529"/>
                  </a:cubicBezTo>
                  <a:cubicBezTo>
                    <a:pt x="2720" y="507"/>
                    <a:pt x="2707" y="495"/>
                    <a:pt x="2690" y="495"/>
                  </a:cubicBezTo>
                  <a:cubicBezTo>
                    <a:pt x="2665" y="495"/>
                    <a:pt x="2641" y="518"/>
                    <a:pt x="2623" y="556"/>
                  </a:cubicBezTo>
                  <a:cubicBezTo>
                    <a:pt x="2623" y="556"/>
                    <a:pt x="2623" y="556"/>
                    <a:pt x="2623" y="556"/>
                  </a:cubicBezTo>
                  <a:cubicBezTo>
                    <a:pt x="2635" y="499"/>
                    <a:pt x="2635" y="499"/>
                    <a:pt x="2635" y="499"/>
                  </a:cubicBezTo>
                  <a:cubicBezTo>
                    <a:pt x="2630" y="497"/>
                    <a:pt x="2624" y="496"/>
                    <a:pt x="2620" y="496"/>
                  </a:cubicBezTo>
                  <a:cubicBezTo>
                    <a:pt x="2606" y="496"/>
                    <a:pt x="2595" y="498"/>
                    <a:pt x="2583" y="502"/>
                  </a:cubicBezTo>
                  <a:cubicBezTo>
                    <a:pt x="2583" y="509"/>
                    <a:pt x="2583" y="509"/>
                    <a:pt x="2583" y="509"/>
                  </a:cubicBezTo>
                  <a:cubicBezTo>
                    <a:pt x="2605" y="516"/>
                    <a:pt x="2605" y="516"/>
                    <a:pt x="2605" y="516"/>
                  </a:cubicBezTo>
                  <a:cubicBezTo>
                    <a:pt x="2587" y="677"/>
                    <a:pt x="2587" y="677"/>
                    <a:pt x="2587" y="677"/>
                  </a:cubicBezTo>
                  <a:cubicBezTo>
                    <a:pt x="2619" y="677"/>
                    <a:pt x="2619" y="677"/>
                    <a:pt x="2619" y="677"/>
                  </a:cubicBezTo>
                  <a:cubicBezTo>
                    <a:pt x="2621" y="614"/>
                    <a:pt x="2621" y="614"/>
                    <a:pt x="2621" y="614"/>
                  </a:cubicBezTo>
                  <a:cubicBezTo>
                    <a:pt x="2622" y="561"/>
                    <a:pt x="2652" y="521"/>
                    <a:pt x="2673" y="521"/>
                  </a:cubicBezTo>
                  <a:cubicBezTo>
                    <a:pt x="2682" y="521"/>
                    <a:pt x="2689" y="527"/>
                    <a:pt x="2689" y="543"/>
                  </a:cubicBezTo>
                  <a:cubicBezTo>
                    <a:pt x="2689" y="553"/>
                    <a:pt x="2687" y="569"/>
                    <a:pt x="2686" y="581"/>
                  </a:cubicBezTo>
                  <a:cubicBezTo>
                    <a:pt x="2678" y="624"/>
                    <a:pt x="2678" y="624"/>
                    <a:pt x="2678" y="624"/>
                  </a:cubicBezTo>
                  <a:cubicBezTo>
                    <a:pt x="2677" y="636"/>
                    <a:pt x="2674" y="654"/>
                    <a:pt x="2674" y="663"/>
                  </a:cubicBezTo>
                  <a:cubicBezTo>
                    <a:pt x="2674" y="674"/>
                    <a:pt x="2681" y="680"/>
                    <a:pt x="2692" y="680"/>
                  </a:cubicBezTo>
                  <a:cubicBezTo>
                    <a:pt x="2704" y="680"/>
                    <a:pt x="2713" y="678"/>
                    <a:pt x="2722" y="673"/>
                  </a:cubicBezTo>
                  <a:cubicBezTo>
                    <a:pt x="2722" y="667"/>
                    <a:pt x="2722" y="667"/>
                    <a:pt x="2722" y="667"/>
                  </a:cubicBezTo>
                  <a:cubicBezTo>
                    <a:pt x="2710" y="665"/>
                    <a:pt x="2704" y="660"/>
                    <a:pt x="2704" y="647"/>
                  </a:cubicBezTo>
                  <a:close/>
                  <a:moveTo>
                    <a:pt x="2818" y="412"/>
                  </a:moveTo>
                  <a:cubicBezTo>
                    <a:pt x="2814" y="410"/>
                    <a:pt x="2807" y="409"/>
                    <a:pt x="2801" y="409"/>
                  </a:cubicBezTo>
                  <a:cubicBezTo>
                    <a:pt x="2787" y="409"/>
                    <a:pt x="2776" y="411"/>
                    <a:pt x="2764" y="415"/>
                  </a:cubicBezTo>
                  <a:cubicBezTo>
                    <a:pt x="2764" y="422"/>
                    <a:pt x="2764" y="422"/>
                    <a:pt x="2764" y="422"/>
                  </a:cubicBezTo>
                  <a:cubicBezTo>
                    <a:pt x="2787" y="429"/>
                    <a:pt x="2787" y="429"/>
                    <a:pt x="2787" y="429"/>
                  </a:cubicBezTo>
                  <a:cubicBezTo>
                    <a:pt x="2761" y="614"/>
                    <a:pt x="2761" y="614"/>
                    <a:pt x="2761" y="614"/>
                  </a:cubicBezTo>
                  <a:cubicBezTo>
                    <a:pt x="2759" y="628"/>
                    <a:pt x="2757" y="652"/>
                    <a:pt x="2757" y="663"/>
                  </a:cubicBezTo>
                  <a:cubicBezTo>
                    <a:pt x="2757" y="674"/>
                    <a:pt x="2763" y="680"/>
                    <a:pt x="2776" y="680"/>
                  </a:cubicBezTo>
                  <a:cubicBezTo>
                    <a:pt x="2787" y="680"/>
                    <a:pt x="2796" y="678"/>
                    <a:pt x="2804" y="675"/>
                  </a:cubicBezTo>
                  <a:cubicBezTo>
                    <a:pt x="2804" y="669"/>
                    <a:pt x="2804" y="669"/>
                    <a:pt x="2804" y="669"/>
                  </a:cubicBezTo>
                  <a:cubicBezTo>
                    <a:pt x="2793" y="665"/>
                    <a:pt x="2787" y="660"/>
                    <a:pt x="2787" y="647"/>
                  </a:cubicBezTo>
                  <a:cubicBezTo>
                    <a:pt x="2787" y="636"/>
                    <a:pt x="2789" y="618"/>
                    <a:pt x="2790" y="607"/>
                  </a:cubicBezTo>
                  <a:lnTo>
                    <a:pt x="2818" y="412"/>
                  </a:lnTo>
                  <a:close/>
                  <a:moveTo>
                    <a:pt x="2956" y="567"/>
                  </a:moveTo>
                  <a:cubicBezTo>
                    <a:pt x="2951" y="586"/>
                    <a:pt x="2947" y="621"/>
                    <a:pt x="2947" y="637"/>
                  </a:cubicBezTo>
                  <a:cubicBezTo>
                    <a:pt x="2947" y="660"/>
                    <a:pt x="2952" y="665"/>
                    <a:pt x="2965" y="667"/>
                  </a:cubicBezTo>
                  <a:cubicBezTo>
                    <a:pt x="2965" y="675"/>
                    <a:pt x="2965" y="675"/>
                    <a:pt x="2965" y="675"/>
                  </a:cubicBezTo>
                  <a:cubicBezTo>
                    <a:pt x="2955" y="678"/>
                    <a:pt x="2943" y="680"/>
                    <a:pt x="2932" y="680"/>
                  </a:cubicBezTo>
                  <a:cubicBezTo>
                    <a:pt x="2926" y="680"/>
                    <a:pt x="2921" y="679"/>
                    <a:pt x="2916" y="678"/>
                  </a:cubicBezTo>
                  <a:cubicBezTo>
                    <a:pt x="2925" y="622"/>
                    <a:pt x="2925" y="622"/>
                    <a:pt x="2925" y="622"/>
                  </a:cubicBezTo>
                  <a:cubicBezTo>
                    <a:pt x="2924" y="622"/>
                    <a:pt x="2924" y="622"/>
                    <a:pt x="2924" y="622"/>
                  </a:cubicBezTo>
                  <a:cubicBezTo>
                    <a:pt x="2910" y="659"/>
                    <a:pt x="2886" y="682"/>
                    <a:pt x="2867" y="682"/>
                  </a:cubicBezTo>
                  <a:cubicBezTo>
                    <a:pt x="2849" y="682"/>
                    <a:pt x="2833" y="659"/>
                    <a:pt x="2833" y="617"/>
                  </a:cubicBezTo>
                  <a:cubicBezTo>
                    <a:pt x="2833" y="540"/>
                    <a:pt x="2877" y="496"/>
                    <a:pt x="2927" y="496"/>
                  </a:cubicBezTo>
                  <a:cubicBezTo>
                    <a:pt x="2939" y="496"/>
                    <a:pt x="2956" y="498"/>
                    <a:pt x="2969" y="502"/>
                  </a:cubicBezTo>
                  <a:lnTo>
                    <a:pt x="2956" y="567"/>
                  </a:lnTo>
                  <a:close/>
                  <a:moveTo>
                    <a:pt x="2937" y="519"/>
                  </a:moveTo>
                  <a:cubicBezTo>
                    <a:pt x="2931" y="517"/>
                    <a:pt x="2923" y="516"/>
                    <a:pt x="2917" y="516"/>
                  </a:cubicBezTo>
                  <a:cubicBezTo>
                    <a:pt x="2887" y="516"/>
                    <a:pt x="2861" y="548"/>
                    <a:pt x="2861" y="611"/>
                  </a:cubicBezTo>
                  <a:cubicBezTo>
                    <a:pt x="2861" y="643"/>
                    <a:pt x="2871" y="656"/>
                    <a:pt x="2880" y="656"/>
                  </a:cubicBezTo>
                  <a:cubicBezTo>
                    <a:pt x="2896" y="656"/>
                    <a:pt x="2918" y="631"/>
                    <a:pt x="2926" y="580"/>
                  </a:cubicBezTo>
                  <a:lnTo>
                    <a:pt x="2937" y="519"/>
                  </a:lnTo>
                  <a:close/>
                  <a:moveTo>
                    <a:pt x="3114" y="647"/>
                  </a:moveTo>
                  <a:cubicBezTo>
                    <a:pt x="3114" y="640"/>
                    <a:pt x="3116" y="625"/>
                    <a:pt x="3117" y="617"/>
                  </a:cubicBezTo>
                  <a:cubicBezTo>
                    <a:pt x="3124" y="576"/>
                    <a:pt x="3124" y="576"/>
                    <a:pt x="3124" y="576"/>
                  </a:cubicBezTo>
                  <a:cubicBezTo>
                    <a:pt x="3126" y="560"/>
                    <a:pt x="3130" y="541"/>
                    <a:pt x="3130" y="529"/>
                  </a:cubicBezTo>
                  <a:cubicBezTo>
                    <a:pt x="3130" y="507"/>
                    <a:pt x="3117" y="495"/>
                    <a:pt x="3100" y="495"/>
                  </a:cubicBezTo>
                  <a:cubicBezTo>
                    <a:pt x="3075" y="495"/>
                    <a:pt x="3050" y="518"/>
                    <a:pt x="3033" y="556"/>
                  </a:cubicBezTo>
                  <a:cubicBezTo>
                    <a:pt x="3033" y="556"/>
                    <a:pt x="3033" y="556"/>
                    <a:pt x="3033" y="556"/>
                  </a:cubicBezTo>
                  <a:cubicBezTo>
                    <a:pt x="3045" y="499"/>
                    <a:pt x="3045" y="499"/>
                    <a:pt x="3045" y="499"/>
                  </a:cubicBezTo>
                  <a:cubicBezTo>
                    <a:pt x="3040" y="497"/>
                    <a:pt x="3034" y="496"/>
                    <a:pt x="3030" y="496"/>
                  </a:cubicBezTo>
                  <a:cubicBezTo>
                    <a:pt x="3016" y="496"/>
                    <a:pt x="3005" y="498"/>
                    <a:pt x="2993" y="502"/>
                  </a:cubicBezTo>
                  <a:cubicBezTo>
                    <a:pt x="2993" y="509"/>
                    <a:pt x="2993" y="509"/>
                    <a:pt x="2993" y="509"/>
                  </a:cubicBezTo>
                  <a:cubicBezTo>
                    <a:pt x="3015" y="516"/>
                    <a:pt x="3015" y="516"/>
                    <a:pt x="3015" y="516"/>
                  </a:cubicBezTo>
                  <a:cubicBezTo>
                    <a:pt x="2997" y="677"/>
                    <a:pt x="2997" y="677"/>
                    <a:pt x="2997" y="677"/>
                  </a:cubicBezTo>
                  <a:cubicBezTo>
                    <a:pt x="3029" y="677"/>
                    <a:pt x="3029" y="677"/>
                    <a:pt x="3029" y="677"/>
                  </a:cubicBezTo>
                  <a:cubicBezTo>
                    <a:pt x="3031" y="614"/>
                    <a:pt x="3031" y="614"/>
                    <a:pt x="3031" y="614"/>
                  </a:cubicBezTo>
                  <a:cubicBezTo>
                    <a:pt x="3032" y="561"/>
                    <a:pt x="3062" y="521"/>
                    <a:pt x="3083" y="521"/>
                  </a:cubicBezTo>
                  <a:cubicBezTo>
                    <a:pt x="3092" y="521"/>
                    <a:pt x="3099" y="527"/>
                    <a:pt x="3099" y="543"/>
                  </a:cubicBezTo>
                  <a:cubicBezTo>
                    <a:pt x="3099" y="553"/>
                    <a:pt x="3097" y="569"/>
                    <a:pt x="3095" y="581"/>
                  </a:cubicBezTo>
                  <a:cubicBezTo>
                    <a:pt x="3088" y="624"/>
                    <a:pt x="3088" y="624"/>
                    <a:pt x="3088" y="624"/>
                  </a:cubicBezTo>
                  <a:cubicBezTo>
                    <a:pt x="3087" y="636"/>
                    <a:pt x="3084" y="654"/>
                    <a:pt x="3084" y="663"/>
                  </a:cubicBezTo>
                  <a:cubicBezTo>
                    <a:pt x="3084" y="674"/>
                    <a:pt x="3091" y="680"/>
                    <a:pt x="3102" y="680"/>
                  </a:cubicBezTo>
                  <a:cubicBezTo>
                    <a:pt x="3114" y="680"/>
                    <a:pt x="3123" y="678"/>
                    <a:pt x="3132" y="673"/>
                  </a:cubicBezTo>
                  <a:cubicBezTo>
                    <a:pt x="3132" y="667"/>
                    <a:pt x="3132" y="667"/>
                    <a:pt x="3132" y="667"/>
                  </a:cubicBezTo>
                  <a:cubicBezTo>
                    <a:pt x="3120" y="665"/>
                    <a:pt x="3114" y="660"/>
                    <a:pt x="3114" y="647"/>
                  </a:cubicBezTo>
                  <a:close/>
                  <a:moveTo>
                    <a:pt x="3293" y="667"/>
                  </a:moveTo>
                  <a:cubicBezTo>
                    <a:pt x="3293" y="675"/>
                    <a:pt x="3293" y="675"/>
                    <a:pt x="3293" y="675"/>
                  </a:cubicBezTo>
                  <a:cubicBezTo>
                    <a:pt x="3281" y="678"/>
                    <a:pt x="3272" y="680"/>
                    <a:pt x="3260" y="680"/>
                  </a:cubicBezTo>
                  <a:cubicBezTo>
                    <a:pt x="3253" y="680"/>
                    <a:pt x="3248" y="679"/>
                    <a:pt x="3244" y="678"/>
                  </a:cubicBezTo>
                  <a:cubicBezTo>
                    <a:pt x="3253" y="621"/>
                    <a:pt x="3253" y="621"/>
                    <a:pt x="3253" y="621"/>
                  </a:cubicBezTo>
                  <a:cubicBezTo>
                    <a:pt x="3253" y="621"/>
                    <a:pt x="3253" y="621"/>
                    <a:pt x="3253" y="621"/>
                  </a:cubicBezTo>
                  <a:cubicBezTo>
                    <a:pt x="3239" y="656"/>
                    <a:pt x="3216" y="682"/>
                    <a:pt x="3194" y="682"/>
                  </a:cubicBezTo>
                  <a:cubicBezTo>
                    <a:pt x="3178" y="682"/>
                    <a:pt x="3161" y="660"/>
                    <a:pt x="3161" y="617"/>
                  </a:cubicBezTo>
                  <a:cubicBezTo>
                    <a:pt x="3161" y="542"/>
                    <a:pt x="3203" y="496"/>
                    <a:pt x="3253" y="496"/>
                  </a:cubicBezTo>
                  <a:cubicBezTo>
                    <a:pt x="3258" y="496"/>
                    <a:pt x="3263" y="496"/>
                    <a:pt x="3267" y="496"/>
                  </a:cubicBezTo>
                  <a:cubicBezTo>
                    <a:pt x="3278" y="429"/>
                    <a:pt x="3278" y="429"/>
                    <a:pt x="3278" y="429"/>
                  </a:cubicBezTo>
                  <a:cubicBezTo>
                    <a:pt x="3254" y="422"/>
                    <a:pt x="3254" y="422"/>
                    <a:pt x="3254" y="422"/>
                  </a:cubicBezTo>
                  <a:cubicBezTo>
                    <a:pt x="3254" y="415"/>
                    <a:pt x="3254" y="415"/>
                    <a:pt x="3254" y="415"/>
                  </a:cubicBezTo>
                  <a:cubicBezTo>
                    <a:pt x="3265" y="411"/>
                    <a:pt x="3277" y="409"/>
                    <a:pt x="3293" y="409"/>
                  </a:cubicBezTo>
                  <a:cubicBezTo>
                    <a:pt x="3299" y="409"/>
                    <a:pt x="3305" y="410"/>
                    <a:pt x="3310" y="412"/>
                  </a:cubicBezTo>
                  <a:cubicBezTo>
                    <a:pt x="3283" y="566"/>
                    <a:pt x="3283" y="566"/>
                    <a:pt x="3283" y="566"/>
                  </a:cubicBezTo>
                  <a:cubicBezTo>
                    <a:pt x="3280" y="581"/>
                    <a:pt x="3275" y="623"/>
                    <a:pt x="3275" y="637"/>
                  </a:cubicBezTo>
                  <a:cubicBezTo>
                    <a:pt x="3275" y="661"/>
                    <a:pt x="3280" y="665"/>
                    <a:pt x="3293" y="667"/>
                  </a:cubicBezTo>
                  <a:close/>
                  <a:moveTo>
                    <a:pt x="3264" y="518"/>
                  </a:moveTo>
                  <a:cubicBezTo>
                    <a:pt x="3260" y="517"/>
                    <a:pt x="3252" y="516"/>
                    <a:pt x="3247" y="516"/>
                  </a:cubicBezTo>
                  <a:cubicBezTo>
                    <a:pt x="3216" y="516"/>
                    <a:pt x="3189" y="545"/>
                    <a:pt x="3189" y="611"/>
                  </a:cubicBezTo>
                  <a:cubicBezTo>
                    <a:pt x="3189" y="642"/>
                    <a:pt x="3198" y="656"/>
                    <a:pt x="3208" y="656"/>
                  </a:cubicBezTo>
                  <a:cubicBezTo>
                    <a:pt x="3223" y="656"/>
                    <a:pt x="3246" y="632"/>
                    <a:pt x="3254" y="580"/>
                  </a:cubicBezTo>
                  <a:lnTo>
                    <a:pt x="3264" y="518"/>
                  </a:lnTo>
                  <a:close/>
                  <a:moveTo>
                    <a:pt x="3380" y="495"/>
                  </a:moveTo>
                  <a:cubicBezTo>
                    <a:pt x="3345" y="495"/>
                    <a:pt x="3322" y="519"/>
                    <a:pt x="3322" y="544"/>
                  </a:cubicBezTo>
                  <a:cubicBezTo>
                    <a:pt x="3322" y="560"/>
                    <a:pt x="3327" y="570"/>
                    <a:pt x="3344" y="586"/>
                  </a:cubicBezTo>
                  <a:cubicBezTo>
                    <a:pt x="3357" y="598"/>
                    <a:pt x="3357" y="598"/>
                    <a:pt x="3357" y="598"/>
                  </a:cubicBezTo>
                  <a:cubicBezTo>
                    <a:pt x="3375" y="614"/>
                    <a:pt x="3380" y="623"/>
                    <a:pt x="3380" y="635"/>
                  </a:cubicBezTo>
                  <a:cubicBezTo>
                    <a:pt x="3380" y="650"/>
                    <a:pt x="3366" y="660"/>
                    <a:pt x="3348" y="660"/>
                  </a:cubicBezTo>
                  <a:cubicBezTo>
                    <a:pt x="3335" y="660"/>
                    <a:pt x="3322" y="655"/>
                    <a:pt x="3312" y="645"/>
                  </a:cubicBezTo>
                  <a:cubicBezTo>
                    <a:pt x="3309" y="649"/>
                    <a:pt x="3306" y="654"/>
                    <a:pt x="3306" y="660"/>
                  </a:cubicBezTo>
                  <a:cubicBezTo>
                    <a:pt x="3306" y="674"/>
                    <a:pt x="3317" y="682"/>
                    <a:pt x="3340" y="682"/>
                  </a:cubicBezTo>
                  <a:cubicBezTo>
                    <a:pt x="3379" y="682"/>
                    <a:pt x="3409" y="656"/>
                    <a:pt x="3409" y="627"/>
                  </a:cubicBezTo>
                  <a:cubicBezTo>
                    <a:pt x="3409" y="610"/>
                    <a:pt x="3403" y="599"/>
                    <a:pt x="3385" y="583"/>
                  </a:cubicBezTo>
                  <a:cubicBezTo>
                    <a:pt x="3371" y="571"/>
                    <a:pt x="3371" y="571"/>
                    <a:pt x="3371" y="571"/>
                  </a:cubicBezTo>
                  <a:cubicBezTo>
                    <a:pt x="3353" y="554"/>
                    <a:pt x="3348" y="548"/>
                    <a:pt x="3348" y="537"/>
                  </a:cubicBezTo>
                  <a:cubicBezTo>
                    <a:pt x="3348" y="525"/>
                    <a:pt x="3357" y="516"/>
                    <a:pt x="3373" y="516"/>
                  </a:cubicBezTo>
                  <a:cubicBezTo>
                    <a:pt x="3387" y="516"/>
                    <a:pt x="3403" y="523"/>
                    <a:pt x="3414" y="534"/>
                  </a:cubicBezTo>
                  <a:cubicBezTo>
                    <a:pt x="3418" y="529"/>
                    <a:pt x="3420" y="522"/>
                    <a:pt x="3420" y="515"/>
                  </a:cubicBezTo>
                  <a:cubicBezTo>
                    <a:pt x="3420" y="503"/>
                    <a:pt x="3407" y="495"/>
                    <a:pt x="3380" y="495"/>
                  </a:cubicBezTo>
                  <a:close/>
                  <a:moveTo>
                    <a:pt x="3465" y="604"/>
                  </a:moveTo>
                  <a:cubicBezTo>
                    <a:pt x="3465" y="649"/>
                    <a:pt x="3477" y="659"/>
                    <a:pt x="3499" y="659"/>
                  </a:cubicBezTo>
                  <a:cubicBezTo>
                    <a:pt x="3512" y="659"/>
                    <a:pt x="3531" y="652"/>
                    <a:pt x="3539" y="641"/>
                  </a:cubicBezTo>
                  <a:cubicBezTo>
                    <a:pt x="3541" y="642"/>
                    <a:pt x="3543" y="646"/>
                    <a:pt x="3543" y="650"/>
                  </a:cubicBezTo>
                  <a:cubicBezTo>
                    <a:pt x="3543" y="668"/>
                    <a:pt x="3519" y="682"/>
                    <a:pt x="3489" y="682"/>
                  </a:cubicBezTo>
                  <a:cubicBezTo>
                    <a:pt x="3458" y="682"/>
                    <a:pt x="3436" y="662"/>
                    <a:pt x="3436" y="618"/>
                  </a:cubicBezTo>
                  <a:cubicBezTo>
                    <a:pt x="3436" y="534"/>
                    <a:pt x="3479" y="495"/>
                    <a:pt x="3514" y="495"/>
                  </a:cubicBezTo>
                  <a:cubicBezTo>
                    <a:pt x="3540" y="495"/>
                    <a:pt x="3554" y="508"/>
                    <a:pt x="3554" y="533"/>
                  </a:cubicBezTo>
                  <a:cubicBezTo>
                    <a:pt x="3554" y="577"/>
                    <a:pt x="3510" y="604"/>
                    <a:pt x="3465" y="604"/>
                  </a:cubicBezTo>
                  <a:close/>
                  <a:moveTo>
                    <a:pt x="3524" y="540"/>
                  </a:moveTo>
                  <a:cubicBezTo>
                    <a:pt x="3524" y="522"/>
                    <a:pt x="3517" y="515"/>
                    <a:pt x="3507" y="515"/>
                  </a:cubicBezTo>
                  <a:cubicBezTo>
                    <a:pt x="3490" y="515"/>
                    <a:pt x="3467" y="544"/>
                    <a:pt x="3467" y="586"/>
                  </a:cubicBezTo>
                  <a:cubicBezTo>
                    <a:pt x="3501" y="586"/>
                    <a:pt x="3524" y="568"/>
                    <a:pt x="3524" y="540"/>
                  </a:cubicBezTo>
                  <a:close/>
                  <a:moveTo>
                    <a:pt x="3636" y="491"/>
                  </a:moveTo>
                  <a:cubicBezTo>
                    <a:pt x="3648" y="491"/>
                    <a:pt x="3648" y="491"/>
                    <a:pt x="3648" y="491"/>
                  </a:cubicBezTo>
                  <a:cubicBezTo>
                    <a:pt x="3650" y="486"/>
                    <a:pt x="3650" y="486"/>
                    <a:pt x="3650" y="486"/>
                  </a:cubicBezTo>
                  <a:cubicBezTo>
                    <a:pt x="3660" y="467"/>
                    <a:pt x="3669" y="460"/>
                    <a:pt x="3685" y="460"/>
                  </a:cubicBezTo>
                  <a:cubicBezTo>
                    <a:pt x="3739" y="460"/>
                    <a:pt x="3739" y="460"/>
                    <a:pt x="3739" y="460"/>
                  </a:cubicBezTo>
                  <a:cubicBezTo>
                    <a:pt x="3616" y="669"/>
                    <a:pt x="3616" y="669"/>
                    <a:pt x="3616" y="669"/>
                  </a:cubicBezTo>
                  <a:cubicBezTo>
                    <a:pt x="3616" y="677"/>
                    <a:pt x="3616" y="677"/>
                    <a:pt x="3616" y="677"/>
                  </a:cubicBezTo>
                  <a:cubicBezTo>
                    <a:pt x="3759" y="677"/>
                    <a:pt x="3759" y="677"/>
                    <a:pt x="3759" y="677"/>
                  </a:cubicBezTo>
                  <a:cubicBezTo>
                    <a:pt x="3768" y="626"/>
                    <a:pt x="3768" y="626"/>
                    <a:pt x="3768" y="626"/>
                  </a:cubicBezTo>
                  <a:cubicBezTo>
                    <a:pt x="3755" y="626"/>
                    <a:pt x="3755" y="626"/>
                    <a:pt x="3755" y="626"/>
                  </a:cubicBezTo>
                  <a:cubicBezTo>
                    <a:pt x="3752" y="633"/>
                    <a:pt x="3752" y="633"/>
                    <a:pt x="3752" y="633"/>
                  </a:cubicBezTo>
                  <a:cubicBezTo>
                    <a:pt x="3745" y="650"/>
                    <a:pt x="3736" y="657"/>
                    <a:pt x="3718" y="657"/>
                  </a:cubicBezTo>
                  <a:cubicBezTo>
                    <a:pt x="3656" y="657"/>
                    <a:pt x="3656" y="657"/>
                    <a:pt x="3656" y="657"/>
                  </a:cubicBezTo>
                  <a:cubicBezTo>
                    <a:pt x="3778" y="448"/>
                    <a:pt x="3778" y="448"/>
                    <a:pt x="3778" y="448"/>
                  </a:cubicBezTo>
                  <a:cubicBezTo>
                    <a:pt x="3778" y="440"/>
                    <a:pt x="3778" y="440"/>
                    <a:pt x="3778" y="440"/>
                  </a:cubicBezTo>
                  <a:cubicBezTo>
                    <a:pt x="3644" y="440"/>
                    <a:pt x="3644" y="440"/>
                    <a:pt x="3644" y="440"/>
                  </a:cubicBezTo>
                  <a:lnTo>
                    <a:pt x="3636" y="491"/>
                  </a:lnTo>
                  <a:close/>
                  <a:moveTo>
                    <a:pt x="3910" y="567"/>
                  </a:moveTo>
                  <a:cubicBezTo>
                    <a:pt x="3905" y="586"/>
                    <a:pt x="3902" y="621"/>
                    <a:pt x="3901" y="637"/>
                  </a:cubicBezTo>
                  <a:cubicBezTo>
                    <a:pt x="3901" y="660"/>
                    <a:pt x="3906" y="665"/>
                    <a:pt x="3919" y="667"/>
                  </a:cubicBezTo>
                  <a:cubicBezTo>
                    <a:pt x="3919" y="675"/>
                    <a:pt x="3919" y="675"/>
                    <a:pt x="3919" y="675"/>
                  </a:cubicBezTo>
                  <a:cubicBezTo>
                    <a:pt x="3909" y="678"/>
                    <a:pt x="3898" y="680"/>
                    <a:pt x="3886" y="680"/>
                  </a:cubicBezTo>
                  <a:cubicBezTo>
                    <a:pt x="3880" y="680"/>
                    <a:pt x="3875" y="679"/>
                    <a:pt x="3870" y="678"/>
                  </a:cubicBezTo>
                  <a:cubicBezTo>
                    <a:pt x="3879" y="622"/>
                    <a:pt x="3879" y="622"/>
                    <a:pt x="3879" y="622"/>
                  </a:cubicBezTo>
                  <a:cubicBezTo>
                    <a:pt x="3879" y="622"/>
                    <a:pt x="3879" y="622"/>
                    <a:pt x="3879" y="622"/>
                  </a:cubicBezTo>
                  <a:cubicBezTo>
                    <a:pt x="3864" y="659"/>
                    <a:pt x="3841" y="682"/>
                    <a:pt x="3821" y="682"/>
                  </a:cubicBezTo>
                  <a:cubicBezTo>
                    <a:pt x="3803" y="682"/>
                    <a:pt x="3787" y="659"/>
                    <a:pt x="3787" y="617"/>
                  </a:cubicBezTo>
                  <a:cubicBezTo>
                    <a:pt x="3787" y="540"/>
                    <a:pt x="3831" y="496"/>
                    <a:pt x="3882" y="496"/>
                  </a:cubicBezTo>
                  <a:cubicBezTo>
                    <a:pt x="3893" y="496"/>
                    <a:pt x="3911" y="498"/>
                    <a:pt x="3923" y="502"/>
                  </a:cubicBezTo>
                  <a:lnTo>
                    <a:pt x="3910" y="567"/>
                  </a:lnTo>
                  <a:close/>
                  <a:moveTo>
                    <a:pt x="3891" y="519"/>
                  </a:moveTo>
                  <a:cubicBezTo>
                    <a:pt x="3886" y="517"/>
                    <a:pt x="3877" y="516"/>
                    <a:pt x="3872" y="516"/>
                  </a:cubicBezTo>
                  <a:cubicBezTo>
                    <a:pt x="3841" y="516"/>
                    <a:pt x="3816" y="548"/>
                    <a:pt x="3816" y="611"/>
                  </a:cubicBezTo>
                  <a:cubicBezTo>
                    <a:pt x="3816" y="643"/>
                    <a:pt x="3825" y="656"/>
                    <a:pt x="3834" y="656"/>
                  </a:cubicBezTo>
                  <a:cubicBezTo>
                    <a:pt x="3850" y="656"/>
                    <a:pt x="3872" y="631"/>
                    <a:pt x="3880" y="580"/>
                  </a:cubicBezTo>
                  <a:lnTo>
                    <a:pt x="3891" y="519"/>
                  </a:lnTo>
                  <a:close/>
                  <a:moveTo>
                    <a:pt x="4055" y="649"/>
                  </a:moveTo>
                  <a:cubicBezTo>
                    <a:pt x="4008" y="577"/>
                    <a:pt x="4008" y="577"/>
                    <a:pt x="4008" y="577"/>
                  </a:cubicBezTo>
                  <a:cubicBezTo>
                    <a:pt x="4024" y="566"/>
                    <a:pt x="4024" y="566"/>
                    <a:pt x="4024" y="566"/>
                  </a:cubicBezTo>
                  <a:cubicBezTo>
                    <a:pt x="4051" y="547"/>
                    <a:pt x="4075" y="520"/>
                    <a:pt x="4075" y="506"/>
                  </a:cubicBezTo>
                  <a:cubicBezTo>
                    <a:pt x="4075" y="498"/>
                    <a:pt x="4068" y="493"/>
                    <a:pt x="4050" y="493"/>
                  </a:cubicBezTo>
                  <a:cubicBezTo>
                    <a:pt x="4044" y="516"/>
                    <a:pt x="4025" y="546"/>
                    <a:pt x="4009" y="559"/>
                  </a:cubicBezTo>
                  <a:cubicBezTo>
                    <a:pt x="3988" y="575"/>
                    <a:pt x="3988" y="575"/>
                    <a:pt x="3988" y="575"/>
                  </a:cubicBezTo>
                  <a:cubicBezTo>
                    <a:pt x="3988" y="575"/>
                    <a:pt x="3988" y="575"/>
                    <a:pt x="3988" y="575"/>
                  </a:cubicBezTo>
                  <a:cubicBezTo>
                    <a:pt x="4010" y="412"/>
                    <a:pt x="4010" y="412"/>
                    <a:pt x="4010" y="412"/>
                  </a:cubicBezTo>
                  <a:cubicBezTo>
                    <a:pt x="4005" y="410"/>
                    <a:pt x="3999" y="409"/>
                    <a:pt x="3993" y="409"/>
                  </a:cubicBezTo>
                  <a:cubicBezTo>
                    <a:pt x="3978" y="409"/>
                    <a:pt x="3966" y="411"/>
                    <a:pt x="3955" y="415"/>
                  </a:cubicBezTo>
                  <a:cubicBezTo>
                    <a:pt x="3955" y="422"/>
                    <a:pt x="3955" y="422"/>
                    <a:pt x="3955" y="422"/>
                  </a:cubicBezTo>
                  <a:cubicBezTo>
                    <a:pt x="3978" y="429"/>
                    <a:pt x="3978" y="429"/>
                    <a:pt x="3978" y="429"/>
                  </a:cubicBezTo>
                  <a:cubicBezTo>
                    <a:pt x="3963" y="580"/>
                    <a:pt x="3963" y="580"/>
                    <a:pt x="3963" y="580"/>
                  </a:cubicBezTo>
                  <a:cubicBezTo>
                    <a:pt x="3948" y="677"/>
                    <a:pt x="3948" y="677"/>
                    <a:pt x="3948" y="677"/>
                  </a:cubicBezTo>
                  <a:cubicBezTo>
                    <a:pt x="3980" y="677"/>
                    <a:pt x="3980" y="677"/>
                    <a:pt x="3980" y="677"/>
                  </a:cubicBezTo>
                  <a:cubicBezTo>
                    <a:pt x="3986" y="587"/>
                    <a:pt x="3986" y="587"/>
                    <a:pt x="3986" y="587"/>
                  </a:cubicBezTo>
                  <a:cubicBezTo>
                    <a:pt x="3986" y="587"/>
                    <a:pt x="3986" y="587"/>
                    <a:pt x="3986" y="587"/>
                  </a:cubicBezTo>
                  <a:cubicBezTo>
                    <a:pt x="4025" y="658"/>
                    <a:pt x="4025" y="658"/>
                    <a:pt x="4025" y="658"/>
                  </a:cubicBezTo>
                  <a:cubicBezTo>
                    <a:pt x="4034" y="675"/>
                    <a:pt x="4045" y="681"/>
                    <a:pt x="4056" y="681"/>
                  </a:cubicBezTo>
                  <a:cubicBezTo>
                    <a:pt x="4066" y="681"/>
                    <a:pt x="4072" y="679"/>
                    <a:pt x="4079" y="675"/>
                  </a:cubicBezTo>
                  <a:cubicBezTo>
                    <a:pt x="4079" y="669"/>
                    <a:pt x="4079" y="669"/>
                    <a:pt x="4079" y="669"/>
                  </a:cubicBezTo>
                  <a:cubicBezTo>
                    <a:pt x="4068" y="664"/>
                    <a:pt x="4061" y="658"/>
                    <a:pt x="4055" y="649"/>
                  </a:cubicBezTo>
                  <a:close/>
                  <a:moveTo>
                    <a:pt x="4116" y="604"/>
                  </a:moveTo>
                  <a:cubicBezTo>
                    <a:pt x="4116" y="649"/>
                    <a:pt x="4128" y="659"/>
                    <a:pt x="4150" y="659"/>
                  </a:cubicBezTo>
                  <a:cubicBezTo>
                    <a:pt x="4163" y="659"/>
                    <a:pt x="4183" y="652"/>
                    <a:pt x="4190" y="641"/>
                  </a:cubicBezTo>
                  <a:cubicBezTo>
                    <a:pt x="4192" y="642"/>
                    <a:pt x="4194" y="646"/>
                    <a:pt x="4194" y="650"/>
                  </a:cubicBezTo>
                  <a:cubicBezTo>
                    <a:pt x="4194" y="668"/>
                    <a:pt x="4170" y="682"/>
                    <a:pt x="4140" y="682"/>
                  </a:cubicBezTo>
                  <a:cubicBezTo>
                    <a:pt x="4109" y="682"/>
                    <a:pt x="4087" y="662"/>
                    <a:pt x="4087" y="618"/>
                  </a:cubicBezTo>
                  <a:cubicBezTo>
                    <a:pt x="4087" y="534"/>
                    <a:pt x="4130" y="495"/>
                    <a:pt x="4165" y="495"/>
                  </a:cubicBezTo>
                  <a:cubicBezTo>
                    <a:pt x="4191" y="495"/>
                    <a:pt x="4205" y="508"/>
                    <a:pt x="4205" y="533"/>
                  </a:cubicBezTo>
                  <a:cubicBezTo>
                    <a:pt x="4205" y="577"/>
                    <a:pt x="4161" y="604"/>
                    <a:pt x="4116" y="604"/>
                  </a:cubicBezTo>
                  <a:close/>
                  <a:moveTo>
                    <a:pt x="4175" y="540"/>
                  </a:moveTo>
                  <a:cubicBezTo>
                    <a:pt x="4175" y="522"/>
                    <a:pt x="4168" y="515"/>
                    <a:pt x="4158" y="515"/>
                  </a:cubicBezTo>
                  <a:cubicBezTo>
                    <a:pt x="4141" y="515"/>
                    <a:pt x="4118" y="544"/>
                    <a:pt x="4118" y="586"/>
                  </a:cubicBezTo>
                  <a:cubicBezTo>
                    <a:pt x="4152" y="586"/>
                    <a:pt x="4175" y="568"/>
                    <a:pt x="4175" y="540"/>
                  </a:cubicBezTo>
                  <a:close/>
                  <a:moveTo>
                    <a:pt x="4343" y="647"/>
                  </a:moveTo>
                  <a:cubicBezTo>
                    <a:pt x="4343" y="640"/>
                    <a:pt x="4345" y="625"/>
                    <a:pt x="4346" y="617"/>
                  </a:cubicBezTo>
                  <a:cubicBezTo>
                    <a:pt x="4353" y="576"/>
                    <a:pt x="4353" y="576"/>
                    <a:pt x="4353" y="576"/>
                  </a:cubicBezTo>
                  <a:cubicBezTo>
                    <a:pt x="4355" y="560"/>
                    <a:pt x="4358" y="541"/>
                    <a:pt x="4358" y="529"/>
                  </a:cubicBezTo>
                  <a:cubicBezTo>
                    <a:pt x="4358" y="507"/>
                    <a:pt x="4345" y="495"/>
                    <a:pt x="4329" y="495"/>
                  </a:cubicBezTo>
                  <a:cubicBezTo>
                    <a:pt x="4303" y="495"/>
                    <a:pt x="4279" y="518"/>
                    <a:pt x="4262" y="556"/>
                  </a:cubicBezTo>
                  <a:cubicBezTo>
                    <a:pt x="4261" y="556"/>
                    <a:pt x="4261" y="556"/>
                    <a:pt x="4261" y="556"/>
                  </a:cubicBezTo>
                  <a:cubicBezTo>
                    <a:pt x="4273" y="499"/>
                    <a:pt x="4273" y="499"/>
                    <a:pt x="4273" y="499"/>
                  </a:cubicBezTo>
                  <a:cubicBezTo>
                    <a:pt x="4268" y="497"/>
                    <a:pt x="4263" y="496"/>
                    <a:pt x="4258" y="496"/>
                  </a:cubicBezTo>
                  <a:cubicBezTo>
                    <a:pt x="4244" y="496"/>
                    <a:pt x="4233" y="498"/>
                    <a:pt x="4221" y="502"/>
                  </a:cubicBezTo>
                  <a:cubicBezTo>
                    <a:pt x="4221" y="509"/>
                    <a:pt x="4221" y="509"/>
                    <a:pt x="4221" y="509"/>
                  </a:cubicBezTo>
                  <a:cubicBezTo>
                    <a:pt x="4244" y="516"/>
                    <a:pt x="4244" y="516"/>
                    <a:pt x="4244" y="516"/>
                  </a:cubicBezTo>
                  <a:cubicBezTo>
                    <a:pt x="4225" y="677"/>
                    <a:pt x="4225" y="677"/>
                    <a:pt x="4225" y="677"/>
                  </a:cubicBezTo>
                  <a:cubicBezTo>
                    <a:pt x="4257" y="677"/>
                    <a:pt x="4257" y="677"/>
                    <a:pt x="4257" y="677"/>
                  </a:cubicBezTo>
                  <a:cubicBezTo>
                    <a:pt x="4259" y="614"/>
                    <a:pt x="4259" y="614"/>
                    <a:pt x="4259" y="614"/>
                  </a:cubicBezTo>
                  <a:cubicBezTo>
                    <a:pt x="4261" y="561"/>
                    <a:pt x="4290" y="521"/>
                    <a:pt x="4311" y="521"/>
                  </a:cubicBezTo>
                  <a:cubicBezTo>
                    <a:pt x="4320" y="521"/>
                    <a:pt x="4328" y="527"/>
                    <a:pt x="4328" y="543"/>
                  </a:cubicBezTo>
                  <a:cubicBezTo>
                    <a:pt x="4328" y="553"/>
                    <a:pt x="4326" y="569"/>
                    <a:pt x="4324" y="581"/>
                  </a:cubicBezTo>
                  <a:cubicBezTo>
                    <a:pt x="4317" y="624"/>
                    <a:pt x="4317" y="624"/>
                    <a:pt x="4317" y="624"/>
                  </a:cubicBezTo>
                  <a:cubicBezTo>
                    <a:pt x="4315" y="636"/>
                    <a:pt x="4312" y="654"/>
                    <a:pt x="4312" y="663"/>
                  </a:cubicBezTo>
                  <a:cubicBezTo>
                    <a:pt x="4312" y="674"/>
                    <a:pt x="4319" y="680"/>
                    <a:pt x="4331" y="680"/>
                  </a:cubicBezTo>
                  <a:cubicBezTo>
                    <a:pt x="4342" y="680"/>
                    <a:pt x="4352" y="678"/>
                    <a:pt x="4360" y="673"/>
                  </a:cubicBezTo>
                  <a:cubicBezTo>
                    <a:pt x="4360" y="667"/>
                    <a:pt x="4360" y="667"/>
                    <a:pt x="4360" y="667"/>
                  </a:cubicBezTo>
                  <a:cubicBezTo>
                    <a:pt x="4349" y="665"/>
                    <a:pt x="4343" y="660"/>
                    <a:pt x="4343" y="647"/>
                  </a:cubicBezTo>
                  <a:close/>
                  <a:moveTo>
                    <a:pt x="4478" y="604"/>
                  </a:moveTo>
                  <a:cubicBezTo>
                    <a:pt x="4478" y="649"/>
                    <a:pt x="4490" y="659"/>
                    <a:pt x="4511" y="659"/>
                  </a:cubicBezTo>
                  <a:cubicBezTo>
                    <a:pt x="4525" y="659"/>
                    <a:pt x="4544" y="652"/>
                    <a:pt x="4552" y="641"/>
                  </a:cubicBezTo>
                  <a:cubicBezTo>
                    <a:pt x="4553" y="642"/>
                    <a:pt x="4556" y="646"/>
                    <a:pt x="4556" y="650"/>
                  </a:cubicBezTo>
                  <a:cubicBezTo>
                    <a:pt x="4556" y="668"/>
                    <a:pt x="4532" y="682"/>
                    <a:pt x="4502" y="682"/>
                  </a:cubicBezTo>
                  <a:cubicBezTo>
                    <a:pt x="4470" y="682"/>
                    <a:pt x="4449" y="662"/>
                    <a:pt x="4449" y="618"/>
                  </a:cubicBezTo>
                  <a:cubicBezTo>
                    <a:pt x="4449" y="534"/>
                    <a:pt x="4491" y="495"/>
                    <a:pt x="4527" y="495"/>
                  </a:cubicBezTo>
                  <a:cubicBezTo>
                    <a:pt x="4553" y="495"/>
                    <a:pt x="4567" y="508"/>
                    <a:pt x="4567" y="533"/>
                  </a:cubicBezTo>
                  <a:cubicBezTo>
                    <a:pt x="4567" y="577"/>
                    <a:pt x="4522" y="604"/>
                    <a:pt x="4478" y="604"/>
                  </a:cubicBezTo>
                  <a:close/>
                  <a:moveTo>
                    <a:pt x="4537" y="540"/>
                  </a:moveTo>
                  <a:cubicBezTo>
                    <a:pt x="4537" y="522"/>
                    <a:pt x="4530" y="515"/>
                    <a:pt x="4519" y="515"/>
                  </a:cubicBezTo>
                  <a:cubicBezTo>
                    <a:pt x="4503" y="515"/>
                    <a:pt x="4479" y="544"/>
                    <a:pt x="4479" y="586"/>
                  </a:cubicBezTo>
                  <a:cubicBezTo>
                    <a:pt x="4513" y="586"/>
                    <a:pt x="4537" y="568"/>
                    <a:pt x="4537" y="540"/>
                  </a:cubicBezTo>
                  <a:close/>
                  <a:moveTo>
                    <a:pt x="4704" y="647"/>
                  </a:moveTo>
                  <a:cubicBezTo>
                    <a:pt x="4704" y="640"/>
                    <a:pt x="4706" y="625"/>
                    <a:pt x="4707" y="617"/>
                  </a:cubicBezTo>
                  <a:cubicBezTo>
                    <a:pt x="4714" y="576"/>
                    <a:pt x="4714" y="576"/>
                    <a:pt x="4714" y="576"/>
                  </a:cubicBezTo>
                  <a:cubicBezTo>
                    <a:pt x="4716" y="560"/>
                    <a:pt x="4720" y="541"/>
                    <a:pt x="4720" y="529"/>
                  </a:cubicBezTo>
                  <a:cubicBezTo>
                    <a:pt x="4720" y="507"/>
                    <a:pt x="4707" y="495"/>
                    <a:pt x="4690" y="495"/>
                  </a:cubicBezTo>
                  <a:cubicBezTo>
                    <a:pt x="4665" y="495"/>
                    <a:pt x="4641" y="518"/>
                    <a:pt x="4623" y="556"/>
                  </a:cubicBezTo>
                  <a:cubicBezTo>
                    <a:pt x="4623" y="556"/>
                    <a:pt x="4623" y="556"/>
                    <a:pt x="4623" y="556"/>
                  </a:cubicBezTo>
                  <a:cubicBezTo>
                    <a:pt x="4635" y="499"/>
                    <a:pt x="4635" y="499"/>
                    <a:pt x="4635" y="499"/>
                  </a:cubicBezTo>
                  <a:cubicBezTo>
                    <a:pt x="4630" y="497"/>
                    <a:pt x="4624" y="496"/>
                    <a:pt x="4620" y="496"/>
                  </a:cubicBezTo>
                  <a:cubicBezTo>
                    <a:pt x="4606" y="496"/>
                    <a:pt x="4595" y="498"/>
                    <a:pt x="4583" y="502"/>
                  </a:cubicBezTo>
                  <a:cubicBezTo>
                    <a:pt x="4583" y="509"/>
                    <a:pt x="4583" y="509"/>
                    <a:pt x="4583" y="509"/>
                  </a:cubicBezTo>
                  <a:cubicBezTo>
                    <a:pt x="4606" y="516"/>
                    <a:pt x="4606" y="516"/>
                    <a:pt x="4606" y="516"/>
                  </a:cubicBezTo>
                  <a:cubicBezTo>
                    <a:pt x="4587" y="677"/>
                    <a:pt x="4587" y="677"/>
                    <a:pt x="4587" y="677"/>
                  </a:cubicBezTo>
                  <a:cubicBezTo>
                    <a:pt x="4619" y="677"/>
                    <a:pt x="4619" y="677"/>
                    <a:pt x="4619" y="677"/>
                  </a:cubicBezTo>
                  <a:cubicBezTo>
                    <a:pt x="4621" y="614"/>
                    <a:pt x="4621" y="614"/>
                    <a:pt x="4621" y="614"/>
                  </a:cubicBezTo>
                  <a:cubicBezTo>
                    <a:pt x="4622" y="561"/>
                    <a:pt x="4652" y="521"/>
                    <a:pt x="4673" y="521"/>
                  </a:cubicBezTo>
                  <a:cubicBezTo>
                    <a:pt x="4682" y="521"/>
                    <a:pt x="4689" y="527"/>
                    <a:pt x="4689" y="543"/>
                  </a:cubicBezTo>
                  <a:cubicBezTo>
                    <a:pt x="4689" y="553"/>
                    <a:pt x="4687" y="569"/>
                    <a:pt x="4686" y="581"/>
                  </a:cubicBezTo>
                  <a:cubicBezTo>
                    <a:pt x="4678" y="624"/>
                    <a:pt x="4678" y="624"/>
                    <a:pt x="4678" y="624"/>
                  </a:cubicBezTo>
                  <a:cubicBezTo>
                    <a:pt x="4677" y="636"/>
                    <a:pt x="4674" y="654"/>
                    <a:pt x="4674" y="663"/>
                  </a:cubicBezTo>
                  <a:cubicBezTo>
                    <a:pt x="4674" y="674"/>
                    <a:pt x="4681" y="680"/>
                    <a:pt x="4692" y="680"/>
                  </a:cubicBezTo>
                  <a:cubicBezTo>
                    <a:pt x="4704" y="680"/>
                    <a:pt x="4713" y="678"/>
                    <a:pt x="4722" y="673"/>
                  </a:cubicBezTo>
                  <a:cubicBezTo>
                    <a:pt x="4722" y="667"/>
                    <a:pt x="4722" y="667"/>
                    <a:pt x="4722" y="667"/>
                  </a:cubicBezTo>
                  <a:cubicBezTo>
                    <a:pt x="4710" y="665"/>
                    <a:pt x="4704" y="660"/>
                    <a:pt x="4704" y="647"/>
                  </a:cubicBezTo>
                  <a:close/>
                  <a:moveTo>
                    <a:pt x="74" y="886"/>
                  </a:moveTo>
                  <a:cubicBezTo>
                    <a:pt x="75" y="879"/>
                    <a:pt x="81" y="873"/>
                    <a:pt x="88" y="870"/>
                  </a:cubicBezTo>
                  <a:cubicBezTo>
                    <a:pt x="88" y="864"/>
                    <a:pt x="88" y="864"/>
                    <a:pt x="88" y="864"/>
                  </a:cubicBezTo>
                  <a:cubicBezTo>
                    <a:pt x="80" y="862"/>
                    <a:pt x="70" y="860"/>
                    <a:pt x="59" y="860"/>
                  </a:cubicBezTo>
                  <a:cubicBezTo>
                    <a:pt x="46" y="860"/>
                    <a:pt x="36" y="862"/>
                    <a:pt x="25" y="866"/>
                  </a:cubicBezTo>
                  <a:cubicBezTo>
                    <a:pt x="25" y="873"/>
                    <a:pt x="25" y="873"/>
                    <a:pt x="25" y="873"/>
                  </a:cubicBezTo>
                  <a:cubicBezTo>
                    <a:pt x="46" y="879"/>
                    <a:pt x="46" y="879"/>
                    <a:pt x="46" y="879"/>
                  </a:cubicBezTo>
                  <a:cubicBezTo>
                    <a:pt x="23" y="1076"/>
                    <a:pt x="23" y="1076"/>
                    <a:pt x="23" y="1076"/>
                  </a:cubicBezTo>
                  <a:cubicBezTo>
                    <a:pt x="22" y="1084"/>
                    <a:pt x="15" y="1090"/>
                    <a:pt x="9" y="1092"/>
                  </a:cubicBezTo>
                  <a:cubicBezTo>
                    <a:pt x="9" y="1099"/>
                    <a:pt x="9" y="1099"/>
                    <a:pt x="9" y="1099"/>
                  </a:cubicBezTo>
                  <a:cubicBezTo>
                    <a:pt x="17" y="1101"/>
                    <a:pt x="27" y="1102"/>
                    <a:pt x="38" y="1102"/>
                  </a:cubicBezTo>
                  <a:cubicBezTo>
                    <a:pt x="52" y="1102"/>
                    <a:pt x="61" y="1100"/>
                    <a:pt x="72" y="1097"/>
                  </a:cubicBezTo>
                  <a:cubicBezTo>
                    <a:pt x="72" y="1089"/>
                    <a:pt x="72" y="1089"/>
                    <a:pt x="72" y="1089"/>
                  </a:cubicBezTo>
                  <a:cubicBezTo>
                    <a:pt x="51" y="1083"/>
                    <a:pt x="51" y="1083"/>
                    <a:pt x="51" y="1083"/>
                  </a:cubicBezTo>
                  <a:lnTo>
                    <a:pt x="74" y="886"/>
                  </a:lnTo>
                  <a:close/>
                  <a:moveTo>
                    <a:pt x="133" y="1040"/>
                  </a:moveTo>
                  <a:cubicBezTo>
                    <a:pt x="97" y="975"/>
                    <a:pt x="97" y="975"/>
                    <a:pt x="97" y="975"/>
                  </a:cubicBezTo>
                  <a:cubicBezTo>
                    <a:pt x="124" y="952"/>
                    <a:pt x="124" y="952"/>
                    <a:pt x="124" y="952"/>
                  </a:cubicBezTo>
                  <a:cubicBezTo>
                    <a:pt x="158" y="924"/>
                    <a:pt x="174" y="898"/>
                    <a:pt x="174" y="876"/>
                  </a:cubicBezTo>
                  <a:cubicBezTo>
                    <a:pt x="174" y="865"/>
                    <a:pt x="166" y="859"/>
                    <a:pt x="155" y="859"/>
                  </a:cubicBezTo>
                  <a:cubicBezTo>
                    <a:pt x="146" y="859"/>
                    <a:pt x="138" y="861"/>
                    <a:pt x="130" y="865"/>
                  </a:cubicBezTo>
                  <a:cubicBezTo>
                    <a:pt x="130" y="870"/>
                    <a:pt x="130" y="870"/>
                    <a:pt x="130" y="870"/>
                  </a:cubicBezTo>
                  <a:cubicBezTo>
                    <a:pt x="140" y="873"/>
                    <a:pt x="143" y="878"/>
                    <a:pt x="143" y="885"/>
                  </a:cubicBezTo>
                  <a:cubicBezTo>
                    <a:pt x="143" y="900"/>
                    <a:pt x="130" y="922"/>
                    <a:pt x="101" y="947"/>
                  </a:cubicBezTo>
                  <a:cubicBezTo>
                    <a:pt x="68" y="977"/>
                    <a:pt x="68" y="977"/>
                    <a:pt x="68" y="977"/>
                  </a:cubicBezTo>
                  <a:cubicBezTo>
                    <a:pt x="68" y="979"/>
                    <a:pt x="68" y="979"/>
                    <a:pt x="68" y="979"/>
                  </a:cubicBezTo>
                  <a:cubicBezTo>
                    <a:pt x="107" y="1054"/>
                    <a:pt x="107" y="1054"/>
                    <a:pt x="107" y="1054"/>
                  </a:cubicBezTo>
                  <a:cubicBezTo>
                    <a:pt x="127" y="1095"/>
                    <a:pt x="139" y="1103"/>
                    <a:pt x="153" y="1103"/>
                  </a:cubicBezTo>
                  <a:cubicBezTo>
                    <a:pt x="165" y="1103"/>
                    <a:pt x="172" y="1102"/>
                    <a:pt x="181" y="1095"/>
                  </a:cubicBezTo>
                  <a:cubicBezTo>
                    <a:pt x="181" y="1087"/>
                    <a:pt x="181" y="1087"/>
                    <a:pt x="181" y="1087"/>
                  </a:cubicBezTo>
                  <a:cubicBezTo>
                    <a:pt x="168" y="1086"/>
                    <a:pt x="152" y="1073"/>
                    <a:pt x="133" y="1040"/>
                  </a:cubicBezTo>
                  <a:close/>
                  <a:moveTo>
                    <a:pt x="326" y="979"/>
                  </a:moveTo>
                  <a:cubicBezTo>
                    <a:pt x="326" y="1058"/>
                    <a:pt x="283" y="1104"/>
                    <a:pt x="246" y="1104"/>
                  </a:cubicBezTo>
                  <a:cubicBezTo>
                    <a:pt x="217" y="1104"/>
                    <a:pt x="193" y="1082"/>
                    <a:pt x="193" y="1038"/>
                  </a:cubicBezTo>
                  <a:cubicBezTo>
                    <a:pt x="193" y="959"/>
                    <a:pt x="233" y="917"/>
                    <a:pt x="274" y="917"/>
                  </a:cubicBezTo>
                  <a:cubicBezTo>
                    <a:pt x="305" y="917"/>
                    <a:pt x="326" y="936"/>
                    <a:pt x="326" y="979"/>
                  </a:cubicBezTo>
                  <a:close/>
                  <a:moveTo>
                    <a:pt x="296" y="986"/>
                  </a:moveTo>
                  <a:cubicBezTo>
                    <a:pt x="296" y="953"/>
                    <a:pt x="283" y="938"/>
                    <a:pt x="267" y="938"/>
                  </a:cubicBezTo>
                  <a:cubicBezTo>
                    <a:pt x="247" y="938"/>
                    <a:pt x="222" y="972"/>
                    <a:pt x="222" y="1025"/>
                  </a:cubicBezTo>
                  <a:cubicBezTo>
                    <a:pt x="222" y="1067"/>
                    <a:pt x="236" y="1083"/>
                    <a:pt x="253" y="1083"/>
                  </a:cubicBezTo>
                  <a:cubicBezTo>
                    <a:pt x="271" y="1083"/>
                    <a:pt x="296" y="1052"/>
                    <a:pt x="296" y="986"/>
                  </a:cubicBezTo>
                  <a:close/>
                  <a:moveTo>
                    <a:pt x="473" y="1070"/>
                  </a:moveTo>
                  <a:cubicBezTo>
                    <a:pt x="473" y="1062"/>
                    <a:pt x="475" y="1048"/>
                    <a:pt x="476" y="1039"/>
                  </a:cubicBezTo>
                  <a:cubicBezTo>
                    <a:pt x="483" y="999"/>
                    <a:pt x="483" y="999"/>
                    <a:pt x="483" y="999"/>
                  </a:cubicBezTo>
                  <a:cubicBezTo>
                    <a:pt x="485" y="983"/>
                    <a:pt x="489" y="964"/>
                    <a:pt x="489" y="952"/>
                  </a:cubicBezTo>
                  <a:cubicBezTo>
                    <a:pt x="489" y="929"/>
                    <a:pt x="476" y="918"/>
                    <a:pt x="459" y="918"/>
                  </a:cubicBezTo>
                  <a:cubicBezTo>
                    <a:pt x="434" y="918"/>
                    <a:pt x="409" y="940"/>
                    <a:pt x="392" y="978"/>
                  </a:cubicBezTo>
                  <a:cubicBezTo>
                    <a:pt x="392" y="978"/>
                    <a:pt x="392" y="978"/>
                    <a:pt x="392" y="978"/>
                  </a:cubicBezTo>
                  <a:cubicBezTo>
                    <a:pt x="404" y="921"/>
                    <a:pt x="404" y="921"/>
                    <a:pt x="404" y="921"/>
                  </a:cubicBezTo>
                  <a:cubicBezTo>
                    <a:pt x="399" y="919"/>
                    <a:pt x="393" y="918"/>
                    <a:pt x="389" y="918"/>
                  </a:cubicBezTo>
                  <a:cubicBezTo>
                    <a:pt x="375" y="918"/>
                    <a:pt x="364" y="920"/>
                    <a:pt x="352" y="925"/>
                  </a:cubicBezTo>
                  <a:cubicBezTo>
                    <a:pt x="352" y="932"/>
                    <a:pt x="352" y="932"/>
                    <a:pt x="352" y="932"/>
                  </a:cubicBezTo>
                  <a:cubicBezTo>
                    <a:pt x="374" y="939"/>
                    <a:pt x="374" y="939"/>
                    <a:pt x="374" y="939"/>
                  </a:cubicBezTo>
                  <a:cubicBezTo>
                    <a:pt x="356" y="1099"/>
                    <a:pt x="356" y="1099"/>
                    <a:pt x="356" y="1099"/>
                  </a:cubicBezTo>
                  <a:cubicBezTo>
                    <a:pt x="387" y="1099"/>
                    <a:pt x="387" y="1099"/>
                    <a:pt x="387" y="1099"/>
                  </a:cubicBezTo>
                  <a:cubicBezTo>
                    <a:pt x="390" y="1036"/>
                    <a:pt x="390" y="1036"/>
                    <a:pt x="390" y="1036"/>
                  </a:cubicBezTo>
                  <a:cubicBezTo>
                    <a:pt x="391" y="984"/>
                    <a:pt x="421" y="943"/>
                    <a:pt x="442" y="943"/>
                  </a:cubicBezTo>
                  <a:cubicBezTo>
                    <a:pt x="451" y="943"/>
                    <a:pt x="458" y="949"/>
                    <a:pt x="458" y="966"/>
                  </a:cubicBezTo>
                  <a:cubicBezTo>
                    <a:pt x="458" y="976"/>
                    <a:pt x="456" y="992"/>
                    <a:pt x="454" y="1003"/>
                  </a:cubicBezTo>
                  <a:cubicBezTo>
                    <a:pt x="447" y="1046"/>
                    <a:pt x="447" y="1046"/>
                    <a:pt x="447" y="1046"/>
                  </a:cubicBezTo>
                  <a:cubicBezTo>
                    <a:pt x="446" y="1058"/>
                    <a:pt x="443" y="1076"/>
                    <a:pt x="443" y="1086"/>
                  </a:cubicBezTo>
                  <a:cubicBezTo>
                    <a:pt x="443" y="1096"/>
                    <a:pt x="450" y="1103"/>
                    <a:pt x="461" y="1103"/>
                  </a:cubicBezTo>
                  <a:cubicBezTo>
                    <a:pt x="473" y="1103"/>
                    <a:pt x="482" y="1100"/>
                    <a:pt x="491" y="1096"/>
                  </a:cubicBezTo>
                  <a:cubicBezTo>
                    <a:pt x="491" y="1089"/>
                    <a:pt x="491" y="1089"/>
                    <a:pt x="491" y="1089"/>
                  </a:cubicBezTo>
                  <a:cubicBezTo>
                    <a:pt x="479" y="1087"/>
                    <a:pt x="473" y="1082"/>
                    <a:pt x="473" y="1070"/>
                  </a:cubicBezTo>
                  <a:close/>
                  <a:moveTo>
                    <a:pt x="569" y="841"/>
                  </a:moveTo>
                  <a:cubicBezTo>
                    <a:pt x="558" y="841"/>
                    <a:pt x="548" y="852"/>
                    <a:pt x="548" y="864"/>
                  </a:cubicBezTo>
                  <a:cubicBezTo>
                    <a:pt x="548" y="876"/>
                    <a:pt x="555" y="882"/>
                    <a:pt x="565" y="882"/>
                  </a:cubicBezTo>
                  <a:cubicBezTo>
                    <a:pt x="576" y="882"/>
                    <a:pt x="586" y="872"/>
                    <a:pt x="586" y="859"/>
                  </a:cubicBezTo>
                  <a:cubicBezTo>
                    <a:pt x="586" y="849"/>
                    <a:pt x="579" y="841"/>
                    <a:pt x="569" y="841"/>
                  </a:cubicBezTo>
                  <a:close/>
                  <a:moveTo>
                    <a:pt x="576" y="921"/>
                  </a:moveTo>
                  <a:cubicBezTo>
                    <a:pt x="571" y="919"/>
                    <a:pt x="566" y="918"/>
                    <a:pt x="559" y="918"/>
                  </a:cubicBezTo>
                  <a:cubicBezTo>
                    <a:pt x="546" y="918"/>
                    <a:pt x="534" y="920"/>
                    <a:pt x="522" y="925"/>
                  </a:cubicBezTo>
                  <a:cubicBezTo>
                    <a:pt x="522" y="932"/>
                    <a:pt x="522" y="932"/>
                    <a:pt x="522" y="932"/>
                  </a:cubicBezTo>
                  <a:cubicBezTo>
                    <a:pt x="544" y="939"/>
                    <a:pt x="544" y="939"/>
                    <a:pt x="544" y="939"/>
                  </a:cubicBezTo>
                  <a:cubicBezTo>
                    <a:pt x="542" y="961"/>
                    <a:pt x="542" y="961"/>
                    <a:pt x="542" y="961"/>
                  </a:cubicBezTo>
                  <a:cubicBezTo>
                    <a:pt x="530" y="1036"/>
                    <a:pt x="530" y="1036"/>
                    <a:pt x="530" y="1036"/>
                  </a:cubicBezTo>
                  <a:cubicBezTo>
                    <a:pt x="528" y="1051"/>
                    <a:pt x="525" y="1075"/>
                    <a:pt x="525" y="1086"/>
                  </a:cubicBezTo>
                  <a:cubicBezTo>
                    <a:pt x="525" y="1096"/>
                    <a:pt x="531" y="1103"/>
                    <a:pt x="543" y="1103"/>
                  </a:cubicBezTo>
                  <a:cubicBezTo>
                    <a:pt x="554" y="1103"/>
                    <a:pt x="563" y="1101"/>
                    <a:pt x="571" y="1097"/>
                  </a:cubicBezTo>
                  <a:cubicBezTo>
                    <a:pt x="571" y="1091"/>
                    <a:pt x="571" y="1091"/>
                    <a:pt x="571" y="1091"/>
                  </a:cubicBezTo>
                  <a:cubicBezTo>
                    <a:pt x="560" y="1088"/>
                    <a:pt x="556" y="1082"/>
                    <a:pt x="556" y="1070"/>
                  </a:cubicBezTo>
                  <a:cubicBezTo>
                    <a:pt x="556" y="1060"/>
                    <a:pt x="557" y="1041"/>
                    <a:pt x="559" y="1030"/>
                  </a:cubicBezTo>
                  <a:lnTo>
                    <a:pt x="576" y="921"/>
                  </a:lnTo>
                  <a:close/>
                  <a:moveTo>
                    <a:pt x="725" y="1070"/>
                  </a:moveTo>
                  <a:cubicBezTo>
                    <a:pt x="725" y="1062"/>
                    <a:pt x="726" y="1048"/>
                    <a:pt x="728" y="1039"/>
                  </a:cubicBezTo>
                  <a:cubicBezTo>
                    <a:pt x="734" y="999"/>
                    <a:pt x="734" y="999"/>
                    <a:pt x="734" y="999"/>
                  </a:cubicBezTo>
                  <a:cubicBezTo>
                    <a:pt x="736" y="983"/>
                    <a:pt x="740" y="964"/>
                    <a:pt x="740" y="952"/>
                  </a:cubicBezTo>
                  <a:cubicBezTo>
                    <a:pt x="740" y="929"/>
                    <a:pt x="727" y="918"/>
                    <a:pt x="710" y="918"/>
                  </a:cubicBezTo>
                  <a:cubicBezTo>
                    <a:pt x="685" y="918"/>
                    <a:pt x="661" y="940"/>
                    <a:pt x="643" y="978"/>
                  </a:cubicBezTo>
                  <a:cubicBezTo>
                    <a:pt x="643" y="978"/>
                    <a:pt x="643" y="978"/>
                    <a:pt x="643" y="978"/>
                  </a:cubicBezTo>
                  <a:cubicBezTo>
                    <a:pt x="655" y="921"/>
                    <a:pt x="655" y="921"/>
                    <a:pt x="655" y="921"/>
                  </a:cubicBezTo>
                  <a:cubicBezTo>
                    <a:pt x="650" y="919"/>
                    <a:pt x="645" y="918"/>
                    <a:pt x="640" y="918"/>
                  </a:cubicBezTo>
                  <a:cubicBezTo>
                    <a:pt x="626" y="918"/>
                    <a:pt x="615" y="920"/>
                    <a:pt x="603" y="925"/>
                  </a:cubicBezTo>
                  <a:cubicBezTo>
                    <a:pt x="603" y="932"/>
                    <a:pt x="603" y="932"/>
                    <a:pt x="603" y="932"/>
                  </a:cubicBezTo>
                  <a:cubicBezTo>
                    <a:pt x="626" y="939"/>
                    <a:pt x="626" y="939"/>
                    <a:pt x="626" y="939"/>
                  </a:cubicBezTo>
                  <a:cubicBezTo>
                    <a:pt x="607" y="1099"/>
                    <a:pt x="607" y="1099"/>
                    <a:pt x="607" y="1099"/>
                  </a:cubicBezTo>
                  <a:cubicBezTo>
                    <a:pt x="639" y="1099"/>
                    <a:pt x="639" y="1099"/>
                    <a:pt x="639" y="1099"/>
                  </a:cubicBezTo>
                  <a:cubicBezTo>
                    <a:pt x="641" y="1036"/>
                    <a:pt x="641" y="1036"/>
                    <a:pt x="641" y="1036"/>
                  </a:cubicBezTo>
                  <a:cubicBezTo>
                    <a:pt x="642" y="984"/>
                    <a:pt x="672" y="943"/>
                    <a:pt x="693" y="943"/>
                  </a:cubicBezTo>
                  <a:cubicBezTo>
                    <a:pt x="702" y="943"/>
                    <a:pt x="709" y="949"/>
                    <a:pt x="709" y="966"/>
                  </a:cubicBezTo>
                  <a:cubicBezTo>
                    <a:pt x="709" y="976"/>
                    <a:pt x="707" y="992"/>
                    <a:pt x="706" y="1003"/>
                  </a:cubicBezTo>
                  <a:cubicBezTo>
                    <a:pt x="699" y="1046"/>
                    <a:pt x="699" y="1046"/>
                    <a:pt x="699" y="1046"/>
                  </a:cubicBezTo>
                  <a:cubicBezTo>
                    <a:pt x="697" y="1058"/>
                    <a:pt x="694" y="1076"/>
                    <a:pt x="694" y="1086"/>
                  </a:cubicBezTo>
                  <a:cubicBezTo>
                    <a:pt x="694" y="1096"/>
                    <a:pt x="701" y="1103"/>
                    <a:pt x="712" y="1103"/>
                  </a:cubicBezTo>
                  <a:cubicBezTo>
                    <a:pt x="724" y="1103"/>
                    <a:pt x="733" y="1100"/>
                    <a:pt x="742" y="1096"/>
                  </a:cubicBezTo>
                  <a:cubicBezTo>
                    <a:pt x="742" y="1089"/>
                    <a:pt x="742" y="1089"/>
                    <a:pt x="742" y="1089"/>
                  </a:cubicBezTo>
                  <a:cubicBezTo>
                    <a:pt x="730" y="1087"/>
                    <a:pt x="725" y="1082"/>
                    <a:pt x="725" y="1070"/>
                  </a:cubicBezTo>
                  <a:close/>
                  <a:moveTo>
                    <a:pt x="879" y="1071"/>
                  </a:moveTo>
                  <a:cubicBezTo>
                    <a:pt x="832" y="1000"/>
                    <a:pt x="832" y="1000"/>
                    <a:pt x="832" y="1000"/>
                  </a:cubicBezTo>
                  <a:cubicBezTo>
                    <a:pt x="848" y="988"/>
                    <a:pt x="848" y="988"/>
                    <a:pt x="848" y="988"/>
                  </a:cubicBezTo>
                  <a:cubicBezTo>
                    <a:pt x="876" y="970"/>
                    <a:pt x="899" y="942"/>
                    <a:pt x="899" y="928"/>
                  </a:cubicBezTo>
                  <a:cubicBezTo>
                    <a:pt x="899" y="921"/>
                    <a:pt x="893" y="916"/>
                    <a:pt x="874" y="916"/>
                  </a:cubicBezTo>
                  <a:cubicBezTo>
                    <a:pt x="869" y="939"/>
                    <a:pt x="850" y="969"/>
                    <a:pt x="834" y="981"/>
                  </a:cubicBezTo>
                  <a:cubicBezTo>
                    <a:pt x="813" y="997"/>
                    <a:pt x="813" y="997"/>
                    <a:pt x="813" y="997"/>
                  </a:cubicBezTo>
                  <a:cubicBezTo>
                    <a:pt x="813" y="997"/>
                    <a:pt x="813" y="997"/>
                    <a:pt x="813" y="997"/>
                  </a:cubicBezTo>
                  <a:cubicBezTo>
                    <a:pt x="834" y="834"/>
                    <a:pt x="834" y="834"/>
                    <a:pt x="834" y="834"/>
                  </a:cubicBezTo>
                  <a:cubicBezTo>
                    <a:pt x="829" y="832"/>
                    <a:pt x="824" y="832"/>
                    <a:pt x="818" y="832"/>
                  </a:cubicBezTo>
                  <a:cubicBezTo>
                    <a:pt x="802" y="832"/>
                    <a:pt x="791" y="834"/>
                    <a:pt x="780" y="838"/>
                  </a:cubicBezTo>
                  <a:cubicBezTo>
                    <a:pt x="780" y="845"/>
                    <a:pt x="780" y="845"/>
                    <a:pt x="780" y="845"/>
                  </a:cubicBezTo>
                  <a:cubicBezTo>
                    <a:pt x="803" y="852"/>
                    <a:pt x="803" y="852"/>
                    <a:pt x="803" y="852"/>
                  </a:cubicBezTo>
                  <a:cubicBezTo>
                    <a:pt x="787" y="1002"/>
                    <a:pt x="787" y="1002"/>
                    <a:pt x="787" y="1002"/>
                  </a:cubicBezTo>
                  <a:cubicBezTo>
                    <a:pt x="773" y="1099"/>
                    <a:pt x="773" y="1099"/>
                    <a:pt x="773" y="1099"/>
                  </a:cubicBezTo>
                  <a:cubicBezTo>
                    <a:pt x="805" y="1099"/>
                    <a:pt x="805" y="1099"/>
                    <a:pt x="805" y="1099"/>
                  </a:cubicBezTo>
                  <a:cubicBezTo>
                    <a:pt x="811" y="1009"/>
                    <a:pt x="811" y="1009"/>
                    <a:pt x="811" y="1009"/>
                  </a:cubicBezTo>
                  <a:cubicBezTo>
                    <a:pt x="811" y="1009"/>
                    <a:pt x="811" y="1009"/>
                    <a:pt x="811" y="1009"/>
                  </a:cubicBezTo>
                  <a:cubicBezTo>
                    <a:pt x="850" y="1080"/>
                    <a:pt x="850" y="1080"/>
                    <a:pt x="850" y="1080"/>
                  </a:cubicBezTo>
                  <a:cubicBezTo>
                    <a:pt x="859" y="1098"/>
                    <a:pt x="869" y="1103"/>
                    <a:pt x="880" y="1103"/>
                  </a:cubicBezTo>
                  <a:cubicBezTo>
                    <a:pt x="890" y="1103"/>
                    <a:pt x="896" y="1102"/>
                    <a:pt x="904" y="1098"/>
                  </a:cubicBezTo>
                  <a:cubicBezTo>
                    <a:pt x="904" y="1091"/>
                    <a:pt x="904" y="1091"/>
                    <a:pt x="904" y="1091"/>
                  </a:cubicBezTo>
                  <a:cubicBezTo>
                    <a:pt x="893" y="1087"/>
                    <a:pt x="886" y="1081"/>
                    <a:pt x="879" y="1071"/>
                  </a:cubicBezTo>
                  <a:close/>
                  <a:moveTo>
                    <a:pt x="1004" y="919"/>
                  </a:moveTo>
                  <a:cubicBezTo>
                    <a:pt x="993" y="919"/>
                    <a:pt x="983" y="926"/>
                    <a:pt x="973" y="942"/>
                  </a:cubicBezTo>
                  <a:cubicBezTo>
                    <a:pt x="953" y="975"/>
                    <a:pt x="953" y="975"/>
                    <a:pt x="953" y="975"/>
                  </a:cubicBezTo>
                  <a:cubicBezTo>
                    <a:pt x="953" y="975"/>
                    <a:pt x="953" y="975"/>
                    <a:pt x="953" y="975"/>
                  </a:cubicBezTo>
                  <a:cubicBezTo>
                    <a:pt x="964" y="921"/>
                    <a:pt x="964" y="921"/>
                    <a:pt x="964" y="921"/>
                  </a:cubicBezTo>
                  <a:cubicBezTo>
                    <a:pt x="959" y="919"/>
                    <a:pt x="953" y="918"/>
                    <a:pt x="948" y="918"/>
                  </a:cubicBezTo>
                  <a:cubicBezTo>
                    <a:pt x="935" y="918"/>
                    <a:pt x="924" y="920"/>
                    <a:pt x="912" y="925"/>
                  </a:cubicBezTo>
                  <a:cubicBezTo>
                    <a:pt x="912" y="932"/>
                    <a:pt x="912" y="932"/>
                    <a:pt x="912" y="932"/>
                  </a:cubicBezTo>
                  <a:cubicBezTo>
                    <a:pt x="935" y="939"/>
                    <a:pt x="935" y="939"/>
                    <a:pt x="935" y="939"/>
                  </a:cubicBezTo>
                  <a:cubicBezTo>
                    <a:pt x="917" y="1099"/>
                    <a:pt x="917" y="1099"/>
                    <a:pt x="917" y="1099"/>
                  </a:cubicBezTo>
                  <a:cubicBezTo>
                    <a:pt x="948" y="1099"/>
                    <a:pt x="948" y="1099"/>
                    <a:pt x="948" y="1099"/>
                  </a:cubicBezTo>
                  <a:cubicBezTo>
                    <a:pt x="951" y="1045"/>
                    <a:pt x="951" y="1045"/>
                    <a:pt x="951" y="1045"/>
                  </a:cubicBezTo>
                  <a:cubicBezTo>
                    <a:pt x="954" y="976"/>
                    <a:pt x="978" y="950"/>
                    <a:pt x="1001" y="950"/>
                  </a:cubicBezTo>
                  <a:cubicBezTo>
                    <a:pt x="1005" y="950"/>
                    <a:pt x="1009" y="951"/>
                    <a:pt x="1012" y="952"/>
                  </a:cubicBezTo>
                  <a:cubicBezTo>
                    <a:pt x="1015" y="946"/>
                    <a:pt x="1017" y="939"/>
                    <a:pt x="1017" y="933"/>
                  </a:cubicBezTo>
                  <a:cubicBezTo>
                    <a:pt x="1017" y="924"/>
                    <a:pt x="1012" y="919"/>
                    <a:pt x="1004" y="919"/>
                  </a:cubicBezTo>
                  <a:close/>
                  <a:moveTo>
                    <a:pt x="1064" y="882"/>
                  </a:moveTo>
                  <a:cubicBezTo>
                    <a:pt x="1075" y="882"/>
                    <a:pt x="1085" y="872"/>
                    <a:pt x="1085" y="859"/>
                  </a:cubicBezTo>
                  <a:cubicBezTo>
                    <a:pt x="1085" y="849"/>
                    <a:pt x="1077" y="841"/>
                    <a:pt x="1068" y="841"/>
                  </a:cubicBezTo>
                  <a:cubicBezTo>
                    <a:pt x="1056" y="841"/>
                    <a:pt x="1047" y="852"/>
                    <a:pt x="1047" y="864"/>
                  </a:cubicBezTo>
                  <a:cubicBezTo>
                    <a:pt x="1047" y="876"/>
                    <a:pt x="1054" y="882"/>
                    <a:pt x="1064" y="882"/>
                  </a:cubicBezTo>
                  <a:close/>
                  <a:moveTo>
                    <a:pt x="1069" y="1091"/>
                  </a:moveTo>
                  <a:cubicBezTo>
                    <a:pt x="1059" y="1088"/>
                    <a:pt x="1055" y="1082"/>
                    <a:pt x="1055" y="1070"/>
                  </a:cubicBezTo>
                  <a:cubicBezTo>
                    <a:pt x="1055" y="1060"/>
                    <a:pt x="1056" y="1041"/>
                    <a:pt x="1058" y="1030"/>
                  </a:cubicBezTo>
                  <a:cubicBezTo>
                    <a:pt x="1074" y="921"/>
                    <a:pt x="1074" y="921"/>
                    <a:pt x="1074" y="921"/>
                  </a:cubicBezTo>
                  <a:cubicBezTo>
                    <a:pt x="1069" y="919"/>
                    <a:pt x="1064" y="918"/>
                    <a:pt x="1058" y="918"/>
                  </a:cubicBezTo>
                  <a:cubicBezTo>
                    <a:pt x="1044" y="918"/>
                    <a:pt x="1032" y="920"/>
                    <a:pt x="1020" y="925"/>
                  </a:cubicBezTo>
                  <a:cubicBezTo>
                    <a:pt x="1020" y="932"/>
                    <a:pt x="1020" y="932"/>
                    <a:pt x="1020" y="932"/>
                  </a:cubicBezTo>
                  <a:cubicBezTo>
                    <a:pt x="1043" y="939"/>
                    <a:pt x="1043" y="939"/>
                    <a:pt x="1043" y="939"/>
                  </a:cubicBezTo>
                  <a:cubicBezTo>
                    <a:pt x="1041" y="961"/>
                    <a:pt x="1041" y="961"/>
                    <a:pt x="1041" y="961"/>
                  </a:cubicBezTo>
                  <a:cubicBezTo>
                    <a:pt x="1029" y="1036"/>
                    <a:pt x="1029" y="1036"/>
                    <a:pt x="1029" y="1036"/>
                  </a:cubicBezTo>
                  <a:cubicBezTo>
                    <a:pt x="1027" y="1051"/>
                    <a:pt x="1024" y="1075"/>
                    <a:pt x="1024" y="1086"/>
                  </a:cubicBezTo>
                  <a:cubicBezTo>
                    <a:pt x="1024" y="1096"/>
                    <a:pt x="1030" y="1103"/>
                    <a:pt x="1042" y="1103"/>
                  </a:cubicBezTo>
                  <a:cubicBezTo>
                    <a:pt x="1053" y="1103"/>
                    <a:pt x="1062" y="1101"/>
                    <a:pt x="1069" y="1097"/>
                  </a:cubicBezTo>
                  <a:lnTo>
                    <a:pt x="1069" y="1091"/>
                  </a:lnTo>
                  <a:close/>
                  <a:moveTo>
                    <a:pt x="1146" y="841"/>
                  </a:moveTo>
                  <a:cubicBezTo>
                    <a:pt x="1135" y="841"/>
                    <a:pt x="1126" y="852"/>
                    <a:pt x="1126" y="864"/>
                  </a:cubicBezTo>
                  <a:cubicBezTo>
                    <a:pt x="1126" y="876"/>
                    <a:pt x="1133" y="882"/>
                    <a:pt x="1143" y="882"/>
                  </a:cubicBezTo>
                  <a:cubicBezTo>
                    <a:pt x="1154" y="882"/>
                    <a:pt x="1164" y="872"/>
                    <a:pt x="1164" y="859"/>
                  </a:cubicBezTo>
                  <a:cubicBezTo>
                    <a:pt x="1164" y="849"/>
                    <a:pt x="1156" y="841"/>
                    <a:pt x="1146" y="841"/>
                  </a:cubicBezTo>
                  <a:close/>
                  <a:moveTo>
                    <a:pt x="1100" y="925"/>
                  </a:moveTo>
                  <a:cubicBezTo>
                    <a:pt x="1100" y="932"/>
                    <a:pt x="1100" y="932"/>
                    <a:pt x="1100" y="932"/>
                  </a:cubicBezTo>
                  <a:cubicBezTo>
                    <a:pt x="1122" y="939"/>
                    <a:pt x="1122" y="939"/>
                    <a:pt x="1122" y="939"/>
                  </a:cubicBezTo>
                  <a:cubicBezTo>
                    <a:pt x="1121" y="961"/>
                    <a:pt x="1121" y="961"/>
                    <a:pt x="1121" y="961"/>
                  </a:cubicBezTo>
                  <a:cubicBezTo>
                    <a:pt x="1101" y="1123"/>
                    <a:pt x="1101" y="1123"/>
                    <a:pt x="1101" y="1123"/>
                  </a:cubicBezTo>
                  <a:cubicBezTo>
                    <a:pt x="1096" y="1160"/>
                    <a:pt x="1076" y="1174"/>
                    <a:pt x="1052" y="1174"/>
                  </a:cubicBezTo>
                  <a:cubicBezTo>
                    <a:pt x="1052" y="1181"/>
                    <a:pt x="1052" y="1181"/>
                    <a:pt x="1052" y="1181"/>
                  </a:cubicBezTo>
                  <a:cubicBezTo>
                    <a:pt x="1057" y="1187"/>
                    <a:pt x="1068" y="1191"/>
                    <a:pt x="1078" y="1191"/>
                  </a:cubicBezTo>
                  <a:cubicBezTo>
                    <a:pt x="1102" y="1191"/>
                    <a:pt x="1123" y="1172"/>
                    <a:pt x="1129" y="1122"/>
                  </a:cubicBezTo>
                  <a:cubicBezTo>
                    <a:pt x="1153" y="921"/>
                    <a:pt x="1153" y="921"/>
                    <a:pt x="1153" y="921"/>
                  </a:cubicBezTo>
                  <a:cubicBezTo>
                    <a:pt x="1148" y="919"/>
                    <a:pt x="1142" y="918"/>
                    <a:pt x="1136" y="918"/>
                  </a:cubicBezTo>
                  <a:cubicBezTo>
                    <a:pt x="1124" y="918"/>
                    <a:pt x="1111" y="920"/>
                    <a:pt x="1100" y="925"/>
                  </a:cubicBezTo>
                  <a:close/>
                  <a:moveTo>
                    <a:pt x="1289" y="1071"/>
                  </a:moveTo>
                  <a:cubicBezTo>
                    <a:pt x="1242" y="1000"/>
                    <a:pt x="1242" y="1000"/>
                    <a:pt x="1242" y="1000"/>
                  </a:cubicBezTo>
                  <a:cubicBezTo>
                    <a:pt x="1258" y="988"/>
                    <a:pt x="1258" y="988"/>
                    <a:pt x="1258" y="988"/>
                  </a:cubicBezTo>
                  <a:cubicBezTo>
                    <a:pt x="1286" y="970"/>
                    <a:pt x="1309" y="942"/>
                    <a:pt x="1309" y="928"/>
                  </a:cubicBezTo>
                  <a:cubicBezTo>
                    <a:pt x="1309" y="921"/>
                    <a:pt x="1302" y="916"/>
                    <a:pt x="1284" y="916"/>
                  </a:cubicBezTo>
                  <a:cubicBezTo>
                    <a:pt x="1278" y="939"/>
                    <a:pt x="1259" y="969"/>
                    <a:pt x="1244" y="981"/>
                  </a:cubicBezTo>
                  <a:cubicBezTo>
                    <a:pt x="1223" y="997"/>
                    <a:pt x="1223" y="997"/>
                    <a:pt x="1223" y="997"/>
                  </a:cubicBezTo>
                  <a:cubicBezTo>
                    <a:pt x="1222" y="997"/>
                    <a:pt x="1222" y="997"/>
                    <a:pt x="1222" y="997"/>
                  </a:cubicBezTo>
                  <a:cubicBezTo>
                    <a:pt x="1244" y="834"/>
                    <a:pt x="1244" y="834"/>
                    <a:pt x="1244" y="834"/>
                  </a:cubicBezTo>
                  <a:cubicBezTo>
                    <a:pt x="1239" y="832"/>
                    <a:pt x="1233" y="832"/>
                    <a:pt x="1227" y="832"/>
                  </a:cubicBezTo>
                  <a:cubicBezTo>
                    <a:pt x="1212" y="832"/>
                    <a:pt x="1201" y="834"/>
                    <a:pt x="1189" y="838"/>
                  </a:cubicBezTo>
                  <a:cubicBezTo>
                    <a:pt x="1189" y="845"/>
                    <a:pt x="1189" y="845"/>
                    <a:pt x="1189" y="845"/>
                  </a:cubicBezTo>
                  <a:cubicBezTo>
                    <a:pt x="1212" y="852"/>
                    <a:pt x="1212" y="852"/>
                    <a:pt x="1212" y="852"/>
                  </a:cubicBezTo>
                  <a:cubicBezTo>
                    <a:pt x="1197" y="1002"/>
                    <a:pt x="1197" y="1002"/>
                    <a:pt x="1197" y="1002"/>
                  </a:cubicBezTo>
                  <a:cubicBezTo>
                    <a:pt x="1182" y="1099"/>
                    <a:pt x="1182" y="1099"/>
                    <a:pt x="1182" y="1099"/>
                  </a:cubicBezTo>
                  <a:cubicBezTo>
                    <a:pt x="1214" y="1099"/>
                    <a:pt x="1214" y="1099"/>
                    <a:pt x="1214" y="1099"/>
                  </a:cubicBezTo>
                  <a:cubicBezTo>
                    <a:pt x="1220" y="1009"/>
                    <a:pt x="1220" y="1009"/>
                    <a:pt x="1220" y="1009"/>
                  </a:cubicBezTo>
                  <a:cubicBezTo>
                    <a:pt x="1221" y="1009"/>
                    <a:pt x="1221" y="1009"/>
                    <a:pt x="1221" y="1009"/>
                  </a:cubicBezTo>
                  <a:cubicBezTo>
                    <a:pt x="1259" y="1080"/>
                    <a:pt x="1259" y="1080"/>
                    <a:pt x="1259" y="1080"/>
                  </a:cubicBezTo>
                  <a:cubicBezTo>
                    <a:pt x="1269" y="1098"/>
                    <a:pt x="1279" y="1103"/>
                    <a:pt x="1290" y="1103"/>
                  </a:cubicBezTo>
                  <a:cubicBezTo>
                    <a:pt x="1300" y="1103"/>
                    <a:pt x="1306" y="1102"/>
                    <a:pt x="1313" y="1098"/>
                  </a:cubicBezTo>
                  <a:cubicBezTo>
                    <a:pt x="1313" y="1091"/>
                    <a:pt x="1313" y="1091"/>
                    <a:pt x="1313" y="1091"/>
                  </a:cubicBezTo>
                  <a:cubicBezTo>
                    <a:pt x="1302" y="1087"/>
                    <a:pt x="1295" y="1081"/>
                    <a:pt x="1289" y="1071"/>
                  </a:cubicBezTo>
                  <a:close/>
                  <a:moveTo>
                    <a:pt x="1390" y="917"/>
                  </a:moveTo>
                  <a:cubicBezTo>
                    <a:pt x="1356" y="917"/>
                    <a:pt x="1333" y="942"/>
                    <a:pt x="1333" y="966"/>
                  </a:cubicBezTo>
                  <a:cubicBezTo>
                    <a:pt x="1333" y="983"/>
                    <a:pt x="1338" y="993"/>
                    <a:pt x="1355" y="1008"/>
                  </a:cubicBezTo>
                  <a:cubicBezTo>
                    <a:pt x="1368" y="1020"/>
                    <a:pt x="1368" y="1020"/>
                    <a:pt x="1368" y="1020"/>
                  </a:cubicBezTo>
                  <a:cubicBezTo>
                    <a:pt x="1386" y="1037"/>
                    <a:pt x="1391" y="1045"/>
                    <a:pt x="1391" y="1057"/>
                  </a:cubicBezTo>
                  <a:cubicBezTo>
                    <a:pt x="1391" y="1073"/>
                    <a:pt x="1377" y="1083"/>
                    <a:pt x="1359" y="1083"/>
                  </a:cubicBezTo>
                  <a:cubicBezTo>
                    <a:pt x="1345" y="1083"/>
                    <a:pt x="1333" y="1077"/>
                    <a:pt x="1323" y="1067"/>
                  </a:cubicBezTo>
                  <a:cubicBezTo>
                    <a:pt x="1319" y="1072"/>
                    <a:pt x="1317" y="1076"/>
                    <a:pt x="1317" y="1083"/>
                  </a:cubicBezTo>
                  <a:cubicBezTo>
                    <a:pt x="1317" y="1097"/>
                    <a:pt x="1328" y="1104"/>
                    <a:pt x="1351" y="1104"/>
                  </a:cubicBezTo>
                  <a:cubicBezTo>
                    <a:pt x="1390" y="1104"/>
                    <a:pt x="1420" y="1078"/>
                    <a:pt x="1420" y="1049"/>
                  </a:cubicBezTo>
                  <a:cubicBezTo>
                    <a:pt x="1420" y="1033"/>
                    <a:pt x="1414" y="1022"/>
                    <a:pt x="1396" y="1006"/>
                  </a:cubicBezTo>
                  <a:cubicBezTo>
                    <a:pt x="1382" y="993"/>
                    <a:pt x="1382" y="993"/>
                    <a:pt x="1382" y="993"/>
                  </a:cubicBezTo>
                  <a:cubicBezTo>
                    <a:pt x="1363" y="976"/>
                    <a:pt x="1359" y="970"/>
                    <a:pt x="1359" y="959"/>
                  </a:cubicBezTo>
                  <a:cubicBezTo>
                    <a:pt x="1359" y="947"/>
                    <a:pt x="1367" y="939"/>
                    <a:pt x="1384" y="939"/>
                  </a:cubicBezTo>
                  <a:cubicBezTo>
                    <a:pt x="1398" y="939"/>
                    <a:pt x="1414" y="946"/>
                    <a:pt x="1424" y="957"/>
                  </a:cubicBezTo>
                  <a:cubicBezTo>
                    <a:pt x="1428" y="952"/>
                    <a:pt x="1431" y="944"/>
                    <a:pt x="1431" y="937"/>
                  </a:cubicBezTo>
                  <a:cubicBezTo>
                    <a:pt x="1431" y="925"/>
                    <a:pt x="1418" y="917"/>
                    <a:pt x="1390" y="917"/>
                  </a:cubicBezTo>
                  <a:close/>
                  <a:moveTo>
                    <a:pt x="1539" y="919"/>
                  </a:moveTo>
                  <a:cubicBezTo>
                    <a:pt x="1528" y="919"/>
                    <a:pt x="1518" y="926"/>
                    <a:pt x="1508" y="942"/>
                  </a:cubicBezTo>
                  <a:cubicBezTo>
                    <a:pt x="1488" y="975"/>
                    <a:pt x="1488" y="975"/>
                    <a:pt x="1488" y="975"/>
                  </a:cubicBezTo>
                  <a:cubicBezTo>
                    <a:pt x="1488" y="975"/>
                    <a:pt x="1488" y="975"/>
                    <a:pt x="1488" y="975"/>
                  </a:cubicBezTo>
                  <a:cubicBezTo>
                    <a:pt x="1499" y="921"/>
                    <a:pt x="1499" y="921"/>
                    <a:pt x="1499" y="921"/>
                  </a:cubicBezTo>
                  <a:cubicBezTo>
                    <a:pt x="1494" y="919"/>
                    <a:pt x="1488" y="918"/>
                    <a:pt x="1483" y="918"/>
                  </a:cubicBezTo>
                  <a:cubicBezTo>
                    <a:pt x="1470" y="918"/>
                    <a:pt x="1459" y="920"/>
                    <a:pt x="1447" y="925"/>
                  </a:cubicBezTo>
                  <a:cubicBezTo>
                    <a:pt x="1447" y="932"/>
                    <a:pt x="1447" y="932"/>
                    <a:pt x="1447" y="932"/>
                  </a:cubicBezTo>
                  <a:cubicBezTo>
                    <a:pt x="1470" y="939"/>
                    <a:pt x="1470" y="939"/>
                    <a:pt x="1470" y="939"/>
                  </a:cubicBezTo>
                  <a:cubicBezTo>
                    <a:pt x="1452" y="1099"/>
                    <a:pt x="1452" y="1099"/>
                    <a:pt x="1452" y="1099"/>
                  </a:cubicBezTo>
                  <a:cubicBezTo>
                    <a:pt x="1483" y="1099"/>
                    <a:pt x="1483" y="1099"/>
                    <a:pt x="1483" y="1099"/>
                  </a:cubicBezTo>
                  <a:cubicBezTo>
                    <a:pt x="1486" y="1045"/>
                    <a:pt x="1486" y="1045"/>
                    <a:pt x="1486" y="1045"/>
                  </a:cubicBezTo>
                  <a:cubicBezTo>
                    <a:pt x="1489" y="976"/>
                    <a:pt x="1512" y="950"/>
                    <a:pt x="1536" y="950"/>
                  </a:cubicBezTo>
                  <a:cubicBezTo>
                    <a:pt x="1540" y="950"/>
                    <a:pt x="1544" y="951"/>
                    <a:pt x="1547" y="952"/>
                  </a:cubicBezTo>
                  <a:cubicBezTo>
                    <a:pt x="1550" y="946"/>
                    <a:pt x="1552" y="939"/>
                    <a:pt x="1552" y="933"/>
                  </a:cubicBezTo>
                  <a:cubicBezTo>
                    <a:pt x="1552" y="924"/>
                    <a:pt x="1547" y="919"/>
                    <a:pt x="1539" y="919"/>
                  </a:cubicBezTo>
                  <a:close/>
                  <a:moveTo>
                    <a:pt x="1582" y="1026"/>
                  </a:moveTo>
                  <a:cubicBezTo>
                    <a:pt x="1582" y="1071"/>
                    <a:pt x="1594" y="1082"/>
                    <a:pt x="1616" y="1082"/>
                  </a:cubicBezTo>
                  <a:cubicBezTo>
                    <a:pt x="1629" y="1082"/>
                    <a:pt x="1649" y="1074"/>
                    <a:pt x="1656" y="1063"/>
                  </a:cubicBezTo>
                  <a:cubicBezTo>
                    <a:pt x="1658" y="1065"/>
                    <a:pt x="1660" y="1068"/>
                    <a:pt x="1660" y="1072"/>
                  </a:cubicBezTo>
                  <a:cubicBezTo>
                    <a:pt x="1660" y="1090"/>
                    <a:pt x="1636" y="1105"/>
                    <a:pt x="1606" y="1105"/>
                  </a:cubicBezTo>
                  <a:cubicBezTo>
                    <a:pt x="1575" y="1105"/>
                    <a:pt x="1553" y="1084"/>
                    <a:pt x="1553" y="1040"/>
                  </a:cubicBezTo>
                  <a:cubicBezTo>
                    <a:pt x="1553" y="956"/>
                    <a:pt x="1596" y="917"/>
                    <a:pt x="1632" y="917"/>
                  </a:cubicBezTo>
                  <a:cubicBezTo>
                    <a:pt x="1657" y="917"/>
                    <a:pt x="1671" y="930"/>
                    <a:pt x="1671" y="955"/>
                  </a:cubicBezTo>
                  <a:cubicBezTo>
                    <a:pt x="1671" y="999"/>
                    <a:pt x="1627" y="1026"/>
                    <a:pt x="1582" y="1026"/>
                  </a:cubicBezTo>
                  <a:close/>
                  <a:moveTo>
                    <a:pt x="1642" y="962"/>
                  </a:moveTo>
                  <a:cubicBezTo>
                    <a:pt x="1642" y="944"/>
                    <a:pt x="1635" y="938"/>
                    <a:pt x="1624" y="938"/>
                  </a:cubicBezTo>
                  <a:cubicBezTo>
                    <a:pt x="1607" y="938"/>
                    <a:pt x="1584" y="966"/>
                    <a:pt x="1584" y="1009"/>
                  </a:cubicBezTo>
                  <a:cubicBezTo>
                    <a:pt x="1618" y="1009"/>
                    <a:pt x="1642" y="991"/>
                    <a:pt x="1642" y="962"/>
                  </a:cubicBezTo>
                  <a:close/>
                  <a:moveTo>
                    <a:pt x="1754" y="834"/>
                  </a:moveTo>
                  <a:cubicBezTo>
                    <a:pt x="1749" y="832"/>
                    <a:pt x="1743" y="832"/>
                    <a:pt x="1737" y="832"/>
                  </a:cubicBezTo>
                  <a:cubicBezTo>
                    <a:pt x="1723" y="832"/>
                    <a:pt x="1712" y="834"/>
                    <a:pt x="1700" y="838"/>
                  </a:cubicBezTo>
                  <a:cubicBezTo>
                    <a:pt x="1700" y="845"/>
                    <a:pt x="1700" y="845"/>
                    <a:pt x="1700" y="845"/>
                  </a:cubicBezTo>
                  <a:cubicBezTo>
                    <a:pt x="1723" y="852"/>
                    <a:pt x="1723" y="852"/>
                    <a:pt x="1723" y="852"/>
                  </a:cubicBezTo>
                  <a:cubicBezTo>
                    <a:pt x="1697" y="1036"/>
                    <a:pt x="1697" y="1036"/>
                    <a:pt x="1697" y="1036"/>
                  </a:cubicBezTo>
                  <a:cubicBezTo>
                    <a:pt x="1695" y="1051"/>
                    <a:pt x="1693" y="1075"/>
                    <a:pt x="1693" y="1085"/>
                  </a:cubicBezTo>
                  <a:cubicBezTo>
                    <a:pt x="1693" y="1096"/>
                    <a:pt x="1699" y="1103"/>
                    <a:pt x="1711" y="1103"/>
                  </a:cubicBezTo>
                  <a:cubicBezTo>
                    <a:pt x="1722" y="1103"/>
                    <a:pt x="1732" y="1101"/>
                    <a:pt x="1740" y="1097"/>
                  </a:cubicBezTo>
                  <a:cubicBezTo>
                    <a:pt x="1740" y="1091"/>
                    <a:pt x="1740" y="1091"/>
                    <a:pt x="1740" y="1091"/>
                  </a:cubicBezTo>
                  <a:cubicBezTo>
                    <a:pt x="1729" y="1088"/>
                    <a:pt x="1723" y="1082"/>
                    <a:pt x="1723" y="1070"/>
                  </a:cubicBezTo>
                  <a:cubicBezTo>
                    <a:pt x="1723" y="1059"/>
                    <a:pt x="1724" y="1041"/>
                    <a:pt x="1726" y="1029"/>
                  </a:cubicBezTo>
                  <a:lnTo>
                    <a:pt x="1754" y="834"/>
                  </a:lnTo>
                  <a:close/>
                  <a:moveTo>
                    <a:pt x="1891" y="989"/>
                  </a:moveTo>
                  <a:cubicBezTo>
                    <a:pt x="1887" y="1008"/>
                    <a:pt x="1883" y="1043"/>
                    <a:pt x="1883" y="1059"/>
                  </a:cubicBezTo>
                  <a:cubicBezTo>
                    <a:pt x="1883" y="1083"/>
                    <a:pt x="1888" y="1087"/>
                    <a:pt x="1901" y="1089"/>
                  </a:cubicBezTo>
                  <a:cubicBezTo>
                    <a:pt x="1901" y="1097"/>
                    <a:pt x="1901" y="1097"/>
                    <a:pt x="1901" y="1097"/>
                  </a:cubicBezTo>
                  <a:cubicBezTo>
                    <a:pt x="1891" y="1100"/>
                    <a:pt x="1879" y="1103"/>
                    <a:pt x="1867" y="1103"/>
                  </a:cubicBezTo>
                  <a:cubicBezTo>
                    <a:pt x="1861" y="1103"/>
                    <a:pt x="1857" y="1102"/>
                    <a:pt x="1852" y="1100"/>
                  </a:cubicBezTo>
                  <a:cubicBezTo>
                    <a:pt x="1860" y="1045"/>
                    <a:pt x="1860" y="1045"/>
                    <a:pt x="1860" y="1045"/>
                  </a:cubicBezTo>
                  <a:cubicBezTo>
                    <a:pt x="1860" y="1045"/>
                    <a:pt x="1860" y="1045"/>
                    <a:pt x="1860" y="1045"/>
                  </a:cubicBezTo>
                  <a:cubicBezTo>
                    <a:pt x="1845" y="1081"/>
                    <a:pt x="1822" y="1104"/>
                    <a:pt x="1802" y="1104"/>
                  </a:cubicBezTo>
                  <a:cubicBezTo>
                    <a:pt x="1785" y="1104"/>
                    <a:pt x="1768" y="1082"/>
                    <a:pt x="1768" y="1039"/>
                  </a:cubicBezTo>
                  <a:cubicBezTo>
                    <a:pt x="1768" y="962"/>
                    <a:pt x="1812" y="918"/>
                    <a:pt x="1863" y="918"/>
                  </a:cubicBezTo>
                  <a:cubicBezTo>
                    <a:pt x="1875" y="918"/>
                    <a:pt x="1892" y="921"/>
                    <a:pt x="1904" y="924"/>
                  </a:cubicBezTo>
                  <a:lnTo>
                    <a:pt x="1891" y="989"/>
                  </a:lnTo>
                  <a:close/>
                  <a:moveTo>
                    <a:pt x="1872" y="941"/>
                  </a:moveTo>
                  <a:cubicBezTo>
                    <a:pt x="1867" y="940"/>
                    <a:pt x="1859" y="939"/>
                    <a:pt x="1853" y="939"/>
                  </a:cubicBezTo>
                  <a:cubicBezTo>
                    <a:pt x="1823" y="939"/>
                    <a:pt x="1797" y="971"/>
                    <a:pt x="1797" y="1034"/>
                  </a:cubicBezTo>
                  <a:cubicBezTo>
                    <a:pt x="1797" y="1065"/>
                    <a:pt x="1807" y="1079"/>
                    <a:pt x="1816" y="1079"/>
                  </a:cubicBezTo>
                  <a:cubicBezTo>
                    <a:pt x="1832" y="1079"/>
                    <a:pt x="1853" y="1054"/>
                    <a:pt x="1862" y="1003"/>
                  </a:cubicBezTo>
                  <a:lnTo>
                    <a:pt x="1872" y="941"/>
                  </a:lnTo>
                  <a:close/>
                  <a:moveTo>
                    <a:pt x="1980" y="924"/>
                  </a:moveTo>
                  <a:cubicBezTo>
                    <a:pt x="1986" y="893"/>
                    <a:pt x="1986" y="893"/>
                    <a:pt x="1986" y="893"/>
                  </a:cubicBezTo>
                  <a:cubicBezTo>
                    <a:pt x="1981" y="893"/>
                    <a:pt x="1981" y="893"/>
                    <a:pt x="1981" y="893"/>
                  </a:cubicBezTo>
                  <a:cubicBezTo>
                    <a:pt x="1961" y="905"/>
                    <a:pt x="1943" y="921"/>
                    <a:pt x="1931" y="938"/>
                  </a:cubicBezTo>
                  <a:cubicBezTo>
                    <a:pt x="1931" y="943"/>
                    <a:pt x="1931" y="943"/>
                    <a:pt x="1931" y="943"/>
                  </a:cubicBezTo>
                  <a:cubicBezTo>
                    <a:pt x="1938" y="943"/>
                    <a:pt x="1943" y="944"/>
                    <a:pt x="1951" y="944"/>
                  </a:cubicBezTo>
                  <a:cubicBezTo>
                    <a:pt x="1947" y="968"/>
                    <a:pt x="1947" y="968"/>
                    <a:pt x="1947" y="968"/>
                  </a:cubicBezTo>
                  <a:cubicBezTo>
                    <a:pt x="1941" y="996"/>
                    <a:pt x="1935" y="1035"/>
                    <a:pt x="1935" y="1058"/>
                  </a:cubicBezTo>
                  <a:cubicBezTo>
                    <a:pt x="1935" y="1087"/>
                    <a:pt x="1948" y="1104"/>
                    <a:pt x="1973" y="1104"/>
                  </a:cubicBezTo>
                  <a:cubicBezTo>
                    <a:pt x="1990" y="1104"/>
                    <a:pt x="2004" y="1095"/>
                    <a:pt x="2007" y="1086"/>
                  </a:cubicBezTo>
                  <a:cubicBezTo>
                    <a:pt x="2007" y="1079"/>
                    <a:pt x="2007" y="1079"/>
                    <a:pt x="2007" y="1079"/>
                  </a:cubicBezTo>
                  <a:cubicBezTo>
                    <a:pt x="2001" y="1081"/>
                    <a:pt x="1998" y="1082"/>
                    <a:pt x="1992" y="1082"/>
                  </a:cubicBezTo>
                  <a:cubicBezTo>
                    <a:pt x="1975" y="1082"/>
                    <a:pt x="1963" y="1071"/>
                    <a:pt x="1963" y="1046"/>
                  </a:cubicBezTo>
                  <a:cubicBezTo>
                    <a:pt x="1963" y="1032"/>
                    <a:pt x="1967" y="1001"/>
                    <a:pt x="1970" y="983"/>
                  </a:cubicBezTo>
                  <a:cubicBezTo>
                    <a:pt x="1977" y="944"/>
                    <a:pt x="1977" y="944"/>
                    <a:pt x="1977" y="944"/>
                  </a:cubicBezTo>
                  <a:cubicBezTo>
                    <a:pt x="1987" y="944"/>
                    <a:pt x="1987" y="944"/>
                    <a:pt x="1987" y="944"/>
                  </a:cubicBezTo>
                  <a:cubicBezTo>
                    <a:pt x="2011" y="944"/>
                    <a:pt x="2020" y="937"/>
                    <a:pt x="2020" y="921"/>
                  </a:cubicBezTo>
                  <a:cubicBezTo>
                    <a:pt x="2010" y="923"/>
                    <a:pt x="2001" y="924"/>
                    <a:pt x="1991" y="924"/>
                  </a:cubicBezTo>
                  <a:lnTo>
                    <a:pt x="1980" y="924"/>
                  </a:lnTo>
                  <a:close/>
                  <a:moveTo>
                    <a:pt x="2081" y="921"/>
                  </a:moveTo>
                  <a:cubicBezTo>
                    <a:pt x="2076" y="919"/>
                    <a:pt x="2071" y="918"/>
                    <a:pt x="2064" y="918"/>
                  </a:cubicBezTo>
                  <a:cubicBezTo>
                    <a:pt x="2050" y="918"/>
                    <a:pt x="2039" y="920"/>
                    <a:pt x="2027" y="925"/>
                  </a:cubicBezTo>
                  <a:cubicBezTo>
                    <a:pt x="2027" y="932"/>
                    <a:pt x="2027" y="932"/>
                    <a:pt x="2027" y="932"/>
                  </a:cubicBezTo>
                  <a:cubicBezTo>
                    <a:pt x="2049" y="939"/>
                    <a:pt x="2049" y="939"/>
                    <a:pt x="2049" y="939"/>
                  </a:cubicBezTo>
                  <a:cubicBezTo>
                    <a:pt x="2047" y="961"/>
                    <a:pt x="2047" y="961"/>
                    <a:pt x="2047" y="961"/>
                  </a:cubicBezTo>
                  <a:cubicBezTo>
                    <a:pt x="2035" y="1036"/>
                    <a:pt x="2035" y="1036"/>
                    <a:pt x="2035" y="1036"/>
                  </a:cubicBezTo>
                  <a:cubicBezTo>
                    <a:pt x="2033" y="1051"/>
                    <a:pt x="2030" y="1075"/>
                    <a:pt x="2030" y="1086"/>
                  </a:cubicBezTo>
                  <a:cubicBezTo>
                    <a:pt x="2030" y="1096"/>
                    <a:pt x="2036" y="1103"/>
                    <a:pt x="2048" y="1103"/>
                  </a:cubicBezTo>
                  <a:cubicBezTo>
                    <a:pt x="2059" y="1103"/>
                    <a:pt x="2068" y="1101"/>
                    <a:pt x="2076" y="1097"/>
                  </a:cubicBezTo>
                  <a:cubicBezTo>
                    <a:pt x="2076" y="1091"/>
                    <a:pt x="2076" y="1091"/>
                    <a:pt x="2076" y="1091"/>
                  </a:cubicBezTo>
                  <a:cubicBezTo>
                    <a:pt x="2065" y="1088"/>
                    <a:pt x="2061" y="1082"/>
                    <a:pt x="2061" y="1070"/>
                  </a:cubicBezTo>
                  <a:cubicBezTo>
                    <a:pt x="2061" y="1060"/>
                    <a:pt x="2062" y="1041"/>
                    <a:pt x="2064" y="1030"/>
                  </a:cubicBezTo>
                  <a:lnTo>
                    <a:pt x="2081" y="921"/>
                  </a:lnTo>
                  <a:close/>
                  <a:moveTo>
                    <a:pt x="2074" y="841"/>
                  </a:moveTo>
                  <a:cubicBezTo>
                    <a:pt x="2063" y="841"/>
                    <a:pt x="2053" y="852"/>
                    <a:pt x="2053" y="864"/>
                  </a:cubicBezTo>
                  <a:cubicBezTo>
                    <a:pt x="2053" y="876"/>
                    <a:pt x="2060" y="882"/>
                    <a:pt x="2070" y="882"/>
                  </a:cubicBezTo>
                  <a:cubicBezTo>
                    <a:pt x="2081" y="882"/>
                    <a:pt x="2091" y="872"/>
                    <a:pt x="2091" y="859"/>
                  </a:cubicBezTo>
                  <a:cubicBezTo>
                    <a:pt x="2091" y="849"/>
                    <a:pt x="2084" y="841"/>
                    <a:pt x="2074" y="841"/>
                  </a:cubicBezTo>
                  <a:close/>
                  <a:moveTo>
                    <a:pt x="2136" y="1026"/>
                  </a:moveTo>
                  <a:cubicBezTo>
                    <a:pt x="2136" y="1071"/>
                    <a:pt x="2148" y="1082"/>
                    <a:pt x="2170" y="1082"/>
                  </a:cubicBezTo>
                  <a:cubicBezTo>
                    <a:pt x="2183" y="1082"/>
                    <a:pt x="2202" y="1074"/>
                    <a:pt x="2210" y="1063"/>
                  </a:cubicBezTo>
                  <a:cubicBezTo>
                    <a:pt x="2212" y="1065"/>
                    <a:pt x="2214" y="1068"/>
                    <a:pt x="2214" y="1072"/>
                  </a:cubicBezTo>
                  <a:cubicBezTo>
                    <a:pt x="2214" y="1090"/>
                    <a:pt x="2190" y="1105"/>
                    <a:pt x="2160" y="1105"/>
                  </a:cubicBezTo>
                  <a:cubicBezTo>
                    <a:pt x="2129" y="1105"/>
                    <a:pt x="2107" y="1084"/>
                    <a:pt x="2107" y="1040"/>
                  </a:cubicBezTo>
                  <a:cubicBezTo>
                    <a:pt x="2107" y="956"/>
                    <a:pt x="2149" y="917"/>
                    <a:pt x="2185" y="917"/>
                  </a:cubicBezTo>
                  <a:cubicBezTo>
                    <a:pt x="2211" y="917"/>
                    <a:pt x="2225" y="930"/>
                    <a:pt x="2225" y="955"/>
                  </a:cubicBezTo>
                  <a:cubicBezTo>
                    <a:pt x="2225" y="999"/>
                    <a:pt x="2180" y="1026"/>
                    <a:pt x="2136" y="1026"/>
                  </a:cubicBezTo>
                  <a:close/>
                  <a:moveTo>
                    <a:pt x="2195" y="962"/>
                  </a:moveTo>
                  <a:cubicBezTo>
                    <a:pt x="2195" y="944"/>
                    <a:pt x="2188" y="938"/>
                    <a:pt x="2177" y="938"/>
                  </a:cubicBezTo>
                  <a:cubicBezTo>
                    <a:pt x="2161" y="938"/>
                    <a:pt x="2137" y="966"/>
                    <a:pt x="2137" y="1009"/>
                  </a:cubicBezTo>
                  <a:cubicBezTo>
                    <a:pt x="2171" y="1009"/>
                    <a:pt x="2195" y="991"/>
                    <a:pt x="2195" y="962"/>
                  </a:cubicBezTo>
                  <a:close/>
                  <a:moveTo>
                    <a:pt x="2300" y="917"/>
                  </a:moveTo>
                  <a:cubicBezTo>
                    <a:pt x="2265" y="917"/>
                    <a:pt x="2242" y="942"/>
                    <a:pt x="2242" y="966"/>
                  </a:cubicBezTo>
                  <a:cubicBezTo>
                    <a:pt x="2242" y="983"/>
                    <a:pt x="2247" y="993"/>
                    <a:pt x="2264" y="1008"/>
                  </a:cubicBezTo>
                  <a:cubicBezTo>
                    <a:pt x="2277" y="1020"/>
                    <a:pt x="2277" y="1020"/>
                    <a:pt x="2277" y="1020"/>
                  </a:cubicBezTo>
                  <a:cubicBezTo>
                    <a:pt x="2295" y="1037"/>
                    <a:pt x="2300" y="1045"/>
                    <a:pt x="2300" y="1057"/>
                  </a:cubicBezTo>
                  <a:cubicBezTo>
                    <a:pt x="2300" y="1073"/>
                    <a:pt x="2286" y="1083"/>
                    <a:pt x="2268" y="1083"/>
                  </a:cubicBezTo>
                  <a:cubicBezTo>
                    <a:pt x="2255" y="1083"/>
                    <a:pt x="2242" y="1077"/>
                    <a:pt x="2232" y="1067"/>
                  </a:cubicBezTo>
                  <a:cubicBezTo>
                    <a:pt x="2229" y="1072"/>
                    <a:pt x="2226" y="1076"/>
                    <a:pt x="2226" y="1083"/>
                  </a:cubicBezTo>
                  <a:cubicBezTo>
                    <a:pt x="2226" y="1097"/>
                    <a:pt x="2237" y="1104"/>
                    <a:pt x="2260" y="1104"/>
                  </a:cubicBezTo>
                  <a:cubicBezTo>
                    <a:pt x="2299" y="1104"/>
                    <a:pt x="2329" y="1078"/>
                    <a:pt x="2329" y="1049"/>
                  </a:cubicBezTo>
                  <a:cubicBezTo>
                    <a:pt x="2329" y="1033"/>
                    <a:pt x="2323" y="1022"/>
                    <a:pt x="2305" y="1006"/>
                  </a:cubicBezTo>
                  <a:cubicBezTo>
                    <a:pt x="2291" y="993"/>
                    <a:pt x="2291" y="993"/>
                    <a:pt x="2291" y="993"/>
                  </a:cubicBezTo>
                  <a:cubicBezTo>
                    <a:pt x="2273" y="976"/>
                    <a:pt x="2268" y="970"/>
                    <a:pt x="2268" y="959"/>
                  </a:cubicBezTo>
                  <a:cubicBezTo>
                    <a:pt x="2268" y="947"/>
                    <a:pt x="2277" y="939"/>
                    <a:pt x="2293" y="939"/>
                  </a:cubicBezTo>
                  <a:cubicBezTo>
                    <a:pt x="2307" y="939"/>
                    <a:pt x="2323" y="946"/>
                    <a:pt x="2334" y="957"/>
                  </a:cubicBezTo>
                  <a:cubicBezTo>
                    <a:pt x="2338" y="952"/>
                    <a:pt x="2340" y="944"/>
                    <a:pt x="2340" y="937"/>
                  </a:cubicBezTo>
                  <a:cubicBezTo>
                    <a:pt x="2340" y="925"/>
                    <a:pt x="2327" y="917"/>
                    <a:pt x="2300" y="9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86" name="Tijdelijke aanduiding voor afbeelding 85">
            <a:extLst>
              <a:ext uri="{FF2B5EF4-FFF2-40B4-BE49-F238E27FC236}">
                <a16:creationId xmlns:a16="http://schemas.microsoft.com/office/drawing/2014/main" id="{D2B2E7C2-4098-4182-B8B5-CF7EC8375A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905500 w 6096000"/>
              <a:gd name="connsiteY1" fmla="*/ 0 h 6858000"/>
              <a:gd name="connsiteX2" fmla="*/ 5905500 w 6096000"/>
              <a:gd name="connsiteY2" fmla="*/ 762000 h 6858000"/>
              <a:gd name="connsiteX3" fmla="*/ 6096000 w 6096000"/>
              <a:gd name="connsiteY3" fmla="*/ 762000 h 6858000"/>
              <a:gd name="connsiteX4" fmla="*/ 6096000 w 6096000"/>
              <a:gd name="connsiteY4" fmla="*/ 6858000 h 6858000"/>
              <a:gd name="connsiteX5" fmla="*/ 0 w 6096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905500" y="0"/>
                </a:lnTo>
                <a:lnTo>
                  <a:pt x="5905500" y="762000"/>
                </a:lnTo>
                <a:lnTo>
                  <a:pt x="6096000" y="76200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6473413" y="2487069"/>
            <a:ext cx="5395906" cy="1440000"/>
          </a:xfrm>
        </p:spPr>
        <p:txBody>
          <a:bodyPr anchor="b"/>
          <a:lstStyle>
            <a:lvl1pPr algn="l">
              <a:defRPr sz="325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473412" y="4099284"/>
            <a:ext cx="5409353" cy="1440000"/>
          </a:xfrm>
        </p:spPr>
        <p:txBody>
          <a:bodyPr/>
          <a:lstStyle>
            <a:lvl1pPr marL="0" indent="0" algn="l">
              <a:buNone/>
              <a:defRPr sz="17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[Subtitel]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23D9C0F-1863-4818-A163-A852A98F77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769883" y="6351311"/>
            <a:ext cx="2127250" cy="252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000" b="1">
                <a:solidFill>
                  <a:schemeClr val="bg1"/>
                </a:solidFill>
              </a:defRPr>
            </a:lvl1pPr>
            <a:lvl2pPr marL="0" indent="0" algn="r">
              <a:buNone/>
              <a:defRPr sz="1000" b="1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[maand jaar]</a:t>
            </a:r>
          </a:p>
        </p:txBody>
      </p:sp>
    </p:spTree>
    <p:extLst>
      <p:ext uri="{BB962C8B-B14F-4D97-AF65-F5344CB8AC3E}">
        <p14:creationId xmlns:p14="http://schemas.microsoft.com/office/powerpoint/2010/main" val="127210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 e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3"/>
              </a:buClr>
              <a:defRPr sz="1050"/>
            </a:lvl1pPr>
            <a:lvl2pPr>
              <a:lnSpc>
                <a:spcPct val="113000"/>
              </a:lnSpc>
              <a:buClr>
                <a:schemeClr val="accent3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0EEB0E8-A7F5-4FDA-BC5D-404B8CA20F56}"/>
              </a:ext>
            </a:extLst>
          </p:cNvPr>
          <p:cNvSpPr>
            <a:spLocks/>
          </p:cNvSpPr>
          <p:nvPr/>
        </p:nvSpPr>
        <p:spPr bwMode="gray">
          <a:xfrm>
            <a:off x="190500" y="190500"/>
            <a:ext cx="11811000" cy="381000"/>
          </a:xfrm>
          <a:custGeom>
            <a:avLst/>
            <a:gdLst>
              <a:gd name="T0" fmla="*/ 36604 w 37204"/>
              <a:gd name="T1" fmla="*/ 0 h 1200"/>
              <a:gd name="T2" fmla="*/ 600 w 37204"/>
              <a:gd name="T3" fmla="*/ 0 h 1200"/>
              <a:gd name="T4" fmla="*/ 0 w 37204"/>
              <a:gd name="T5" fmla="*/ 600 h 1200"/>
              <a:gd name="T6" fmla="*/ 600 w 37204"/>
              <a:gd name="T7" fmla="*/ 1200 h 1200"/>
              <a:gd name="T8" fmla="*/ 36604 w 37204"/>
              <a:gd name="T9" fmla="*/ 1200 h 1200"/>
              <a:gd name="T10" fmla="*/ 37204 w 37204"/>
              <a:gd name="T11" fmla="*/ 600 h 1200"/>
              <a:gd name="T12" fmla="*/ 36604 w 37204"/>
              <a:gd name="T13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204" h="1200">
                <a:moveTo>
                  <a:pt x="36604" y="0"/>
                </a:moveTo>
                <a:cubicBezTo>
                  <a:pt x="600" y="0"/>
                  <a:pt x="600" y="0"/>
                  <a:pt x="600" y="0"/>
                </a:cubicBezTo>
                <a:cubicBezTo>
                  <a:pt x="269" y="0"/>
                  <a:pt x="0" y="269"/>
                  <a:pt x="0" y="600"/>
                </a:cubicBezTo>
                <a:cubicBezTo>
                  <a:pt x="0" y="932"/>
                  <a:pt x="269" y="1200"/>
                  <a:pt x="600" y="1200"/>
                </a:cubicBezTo>
                <a:cubicBezTo>
                  <a:pt x="36604" y="1200"/>
                  <a:pt x="36604" y="1200"/>
                  <a:pt x="36604" y="1200"/>
                </a:cubicBezTo>
                <a:cubicBezTo>
                  <a:pt x="36935" y="1200"/>
                  <a:pt x="37204" y="932"/>
                  <a:pt x="37204" y="600"/>
                </a:cubicBezTo>
                <a:cubicBezTo>
                  <a:pt x="37204" y="269"/>
                  <a:pt x="36935" y="0"/>
                  <a:pt x="36604" y="0"/>
                </a:cubicBezTo>
              </a:path>
            </a:pathLst>
          </a:custGeom>
          <a:solidFill>
            <a:srgbClr val="F9E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25044C9-D771-4520-AB17-A5EDCD6CE7B1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CE0F1F3-4EA4-4207-A23B-F9941270D533}"/>
              </a:ext>
            </a:extLst>
          </p:cNvPr>
          <p:cNvSpPr>
            <a:spLocks/>
          </p:cNvSpPr>
          <p:nvPr/>
        </p:nvSpPr>
        <p:spPr bwMode="gray">
          <a:xfrm>
            <a:off x="315913" y="315913"/>
            <a:ext cx="130175" cy="122238"/>
          </a:xfrm>
          <a:custGeom>
            <a:avLst/>
            <a:gdLst>
              <a:gd name="T0" fmla="*/ 403 w 411"/>
              <a:gd name="T1" fmla="*/ 189 h 384"/>
              <a:gd name="T2" fmla="*/ 225 w 411"/>
              <a:gd name="T3" fmla="*/ 11 h 384"/>
              <a:gd name="T4" fmla="*/ 186 w 411"/>
              <a:gd name="T5" fmla="*/ 11 h 384"/>
              <a:gd name="T6" fmla="*/ 7 w 411"/>
              <a:gd name="T7" fmla="*/ 189 h 384"/>
              <a:gd name="T8" fmla="*/ 0 w 411"/>
              <a:gd name="T9" fmla="*/ 208 h 384"/>
              <a:gd name="T10" fmla="*/ 26 w 411"/>
              <a:gd name="T11" fmla="*/ 234 h 384"/>
              <a:gd name="T12" fmla="*/ 37 w 411"/>
              <a:gd name="T13" fmla="*/ 234 h 384"/>
              <a:gd name="T14" fmla="*/ 37 w 411"/>
              <a:gd name="T15" fmla="*/ 384 h 384"/>
              <a:gd name="T16" fmla="*/ 168 w 411"/>
              <a:gd name="T17" fmla="*/ 384 h 384"/>
              <a:gd name="T18" fmla="*/ 168 w 411"/>
              <a:gd name="T19" fmla="*/ 253 h 384"/>
              <a:gd name="T20" fmla="*/ 243 w 411"/>
              <a:gd name="T21" fmla="*/ 253 h 384"/>
              <a:gd name="T22" fmla="*/ 243 w 411"/>
              <a:gd name="T23" fmla="*/ 384 h 384"/>
              <a:gd name="T24" fmla="*/ 374 w 411"/>
              <a:gd name="T25" fmla="*/ 384 h 384"/>
              <a:gd name="T26" fmla="*/ 374 w 411"/>
              <a:gd name="T27" fmla="*/ 234 h 384"/>
              <a:gd name="T28" fmla="*/ 385 w 411"/>
              <a:gd name="T29" fmla="*/ 234 h 384"/>
              <a:gd name="T30" fmla="*/ 411 w 411"/>
              <a:gd name="T31" fmla="*/ 208 h 384"/>
              <a:gd name="T32" fmla="*/ 403 w 411"/>
              <a:gd name="T33" fmla="*/ 18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1" h="384">
                <a:moveTo>
                  <a:pt x="403" y="189"/>
                </a:moveTo>
                <a:cubicBezTo>
                  <a:pt x="225" y="11"/>
                  <a:pt x="225" y="11"/>
                  <a:pt x="225" y="11"/>
                </a:cubicBezTo>
                <a:cubicBezTo>
                  <a:pt x="214" y="0"/>
                  <a:pt x="197" y="0"/>
                  <a:pt x="186" y="11"/>
                </a:cubicBezTo>
                <a:cubicBezTo>
                  <a:pt x="7" y="189"/>
                  <a:pt x="7" y="189"/>
                  <a:pt x="7" y="189"/>
                </a:cubicBezTo>
                <a:cubicBezTo>
                  <a:pt x="2" y="194"/>
                  <a:pt x="0" y="201"/>
                  <a:pt x="0" y="208"/>
                </a:cubicBezTo>
                <a:cubicBezTo>
                  <a:pt x="0" y="222"/>
                  <a:pt x="12" y="234"/>
                  <a:pt x="26" y="234"/>
                </a:cubicBezTo>
                <a:cubicBezTo>
                  <a:pt x="37" y="234"/>
                  <a:pt x="37" y="234"/>
                  <a:pt x="37" y="234"/>
                </a:cubicBezTo>
                <a:cubicBezTo>
                  <a:pt x="37" y="384"/>
                  <a:pt x="37" y="384"/>
                  <a:pt x="37" y="384"/>
                </a:cubicBezTo>
                <a:cubicBezTo>
                  <a:pt x="168" y="384"/>
                  <a:pt x="168" y="384"/>
                  <a:pt x="168" y="384"/>
                </a:cubicBezTo>
                <a:cubicBezTo>
                  <a:pt x="168" y="253"/>
                  <a:pt x="168" y="253"/>
                  <a:pt x="168" y="253"/>
                </a:cubicBezTo>
                <a:cubicBezTo>
                  <a:pt x="243" y="253"/>
                  <a:pt x="243" y="253"/>
                  <a:pt x="243" y="253"/>
                </a:cubicBezTo>
                <a:cubicBezTo>
                  <a:pt x="243" y="384"/>
                  <a:pt x="243" y="384"/>
                  <a:pt x="243" y="384"/>
                </a:cubicBezTo>
                <a:cubicBezTo>
                  <a:pt x="374" y="384"/>
                  <a:pt x="374" y="384"/>
                  <a:pt x="374" y="384"/>
                </a:cubicBezTo>
                <a:cubicBezTo>
                  <a:pt x="374" y="234"/>
                  <a:pt x="374" y="234"/>
                  <a:pt x="374" y="234"/>
                </a:cubicBezTo>
                <a:cubicBezTo>
                  <a:pt x="385" y="234"/>
                  <a:pt x="385" y="234"/>
                  <a:pt x="385" y="234"/>
                </a:cubicBezTo>
                <a:cubicBezTo>
                  <a:pt x="399" y="234"/>
                  <a:pt x="411" y="222"/>
                  <a:pt x="411" y="208"/>
                </a:cubicBezTo>
                <a:cubicBezTo>
                  <a:pt x="411" y="201"/>
                  <a:pt x="408" y="194"/>
                  <a:pt x="403" y="189"/>
                </a:cubicBezTo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E341EE0-0278-427C-809B-F232BF5ECD23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3180438-654C-4DBA-ABE9-412AE62037B7}"/>
              </a:ext>
            </a:extLst>
          </p:cNvPr>
          <p:cNvSpPr>
            <a:spLocks/>
          </p:cNvSpPr>
          <p:nvPr/>
        </p:nvSpPr>
        <p:spPr bwMode="gray">
          <a:xfrm>
            <a:off x="1082675" y="328613"/>
            <a:ext cx="111125" cy="104775"/>
          </a:xfrm>
          <a:custGeom>
            <a:avLst/>
            <a:gdLst>
              <a:gd name="T0" fmla="*/ 64 w 70"/>
              <a:gd name="T1" fmla="*/ 13 h 66"/>
              <a:gd name="T2" fmla="*/ 0 w 70"/>
              <a:gd name="T3" fmla="*/ 13 h 66"/>
              <a:gd name="T4" fmla="*/ 0 w 70"/>
              <a:gd name="T5" fmla="*/ 0 h 66"/>
              <a:gd name="T6" fmla="*/ 70 w 70"/>
              <a:gd name="T7" fmla="*/ 0 h 66"/>
              <a:gd name="T8" fmla="*/ 64 w 70"/>
              <a:gd name="T9" fmla="*/ 13 h 66"/>
              <a:gd name="T10" fmla="*/ 0 w 70"/>
              <a:gd name="T11" fmla="*/ 40 h 66"/>
              <a:gd name="T12" fmla="*/ 64 w 70"/>
              <a:gd name="T13" fmla="*/ 40 h 66"/>
              <a:gd name="T14" fmla="*/ 70 w 70"/>
              <a:gd name="T15" fmla="*/ 26 h 66"/>
              <a:gd name="T16" fmla="*/ 0 w 70"/>
              <a:gd name="T17" fmla="*/ 26 h 66"/>
              <a:gd name="T18" fmla="*/ 0 w 70"/>
              <a:gd name="T19" fmla="*/ 40 h 66"/>
              <a:gd name="T20" fmla="*/ 0 w 70"/>
              <a:gd name="T21" fmla="*/ 66 h 66"/>
              <a:gd name="T22" fmla="*/ 64 w 70"/>
              <a:gd name="T23" fmla="*/ 66 h 66"/>
              <a:gd name="T24" fmla="*/ 70 w 70"/>
              <a:gd name="T25" fmla="*/ 53 h 66"/>
              <a:gd name="T26" fmla="*/ 0 w 70"/>
              <a:gd name="T27" fmla="*/ 53 h 66"/>
              <a:gd name="T28" fmla="*/ 0 w 70"/>
              <a:gd name="T2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" h="66">
                <a:moveTo>
                  <a:pt x="64" y="13"/>
                </a:moveTo>
                <a:lnTo>
                  <a:pt x="0" y="13"/>
                </a:lnTo>
                <a:lnTo>
                  <a:pt x="0" y="0"/>
                </a:lnTo>
                <a:lnTo>
                  <a:pt x="70" y="0"/>
                </a:lnTo>
                <a:lnTo>
                  <a:pt x="64" y="13"/>
                </a:lnTo>
                <a:close/>
                <a:moveTo>
                  <a:pt x="0" y="40"/>
                </a:moveTo>
                <a:lnTo>
                  <a:pt x="64" y="40"/>
                </a:lnTo>
                <a:lnTo>
                  <a:pt x="70" y="26"/>
                </a:lnTo>
                <a:lnTo>
                  <a:pt x="0" y="26"/>
                </a:lnTo>
                <a:lnTo>
                  <a:pt x="0" y="40"/>
                </a:lnTo>
                <a:close/>
                <a:moveTo>
                  <a:pt x="0" y="66"/>
                </a:moveTo>
                <a:lnTo>
                  <a:pt x="64" y="66"/>
                </a:lnTo>
                <a:lnTo>
                  <a:pt x="70" y="53"/>
                </a:lnTo>
                <a:lnTo>
                  <a:pt x="0" y="53"/>
                </a:lnTo>
                <a:lnTo>
                  <a:pt x="0" y="66"/>
                </a:lnTo>
                <a:close/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8B6F0E-4B74-4B63-8B0D-3DE89EE4FF0F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10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10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8" y="93"/>
                  <a:pt x="757" y="80"/>
                </a:cubicBezTo>
                <a:cubicBezTo>
                  <a:pt x="747" y="67"/>
                  <a:pt x="731" y="60"/>
                  <a:pt x="710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4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27307DE-C156-41E4-9464-CD088823D3AB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6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500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6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8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6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3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1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6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6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5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4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6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3065D6D-00B3-49C5-8880-2ED31B19BB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F72D66B-2D0E-41FD-B8CA-C5075E310F93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2575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2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2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6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6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2"/>
                  <a:pt x="283" y="322"/>
                </a:cubicBezTo>
                <a:cubicBezTo>
                  <a:pt x="294" y="322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6"/>
                  <a:pt x="288" y="310"/>
                  <a:pt x="279" y="310"/>
                </a:cubicBezTo>
                <a:cubicBezTo>
                  <a:pt x="268" y="310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5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3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8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7"/>
                  <a:pt x="231" y="275"/>
                </a:cubicBezTo>
                <a:moveTo>
                  <a:pt x="761" y="310"/>
                </a:moveTo>
                <a:cubicBezTo>
                  <a:pt x="752" y="310"/>
                  <a:pt x="744" y="306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2"/>
                  <a:pt x="757" y="322"/>
                </a:cubicBezTo>
                <a:cubicBezTo>
                  <a:pt x="768" y="322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0"/>
                  <a:pt x="761" y="310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8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3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5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7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59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59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2"/>
                  <a:pt x="511" y="140"/>
                  <a:pt x="520" y="140"/>
                </a:cubicBezTo>
                <a:cubicBezTo>
                  <a:pt x="529" y="140"/>
                  <a:pt x="536" y="132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0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0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8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1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3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3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1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8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8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2"/>
                  <a:pt x="105" y="852"/>
                  <a:pt x="105" y="852"/>
                </a:cubicBezTo>
                <a:cubicBezTo>
                  <a:pt x="105" y="852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2"/>
                  <a:pt x="935" y="852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8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4"/>
                  <a:pt x="771" y="812"/>
                </a:cubicBezTo>
                <a:cubicBezTo>
                  <a:pt x="772" y="813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3"/>
                  <a:pt x="269" y="812"/>
                </a:cubicBezTo>
                <a:cubicBezTo>
                  <a:pt x="285" y="794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8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0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5"/>
                  <a:pt x="635" y="457"/>
                  <a:pt x="632" y="456"/>
                </a:cubicBezTo>
                <a:cubicBezTo>
                  <a:pt x="631" y="455"/>
                  <a:pt x="631" y="456"/>
                  <a:pt x="631" y="456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1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7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6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1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1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6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4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4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6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4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7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29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7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7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0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7"/>
                  <a:pt x="439" y="397"/>
                  <a:pt x="439" y="397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2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6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4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8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69EE9B8-1161-415E-9A34-C4ACD483855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Tijdelijke aanduiding voor afbeelding 28">
            <a:extLst>
              <a:ext uri="{FF2B5EF4-FFF2-40B4-BE49-F238E27FC236}">
                <a16:creationId xmlns:a16="http://schemas.microsoft.com/office/drawing/2014/main" id="{C4EB2A88-BDDF-4EDA-B840-68266C55C5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286681" y="1400176"/>
            <a:ext cx="5905321" cy="5076585"/>
          </a:xfrm>
          <a:custGeom>
            <a:avLst/>
            <a:gdLst>
              <a:gd name="connsiteX0" fmla="*/ 190301 w 5905321"/>
              <a:gd name="connsiteY0" fmla="*/ 0 h 5076585"/>
              <a:gd name="connsiteX1" fmla="*/ 5905321 w 5905321"/>
              <a:gd name="connsiteY1" fmla="*/ 0 h 5076585"/>
              <a:gd name="connsiteX2" fmla="*/ 5905321 w 5905321"/>
              <a:gd name="connsiteY2" fmla="*/ 4615591 h 5076585"/>
              <a:gd name="connsiteX3" fmla="*/ 5905321 w 5905321"/>
              <a:gd name="connsiteY3" fmla="*/ 5076585 h 5076585"/>
              <a:gd name="connsiteX4" fmla="*/ 187924 w 5905321"/>
              <a:gd name="connsiteY4" fmla="*/ 5076585 h 5076585"/>
              <a:gd name="connsiteX5" fmla="*/ 151946 w 5905321"/>
              <a:gd name="connsiteY5" fmla="*/ 5072951 h 5076585"/>
              <a:gd name="connsiteX6" fmla="*/ 14807 w 5905321"/>
              <a:gd name="connsiteY6" fmla="*/ 4960448 h 5076585"/>
              <a:gd name="connsiteX7" fmla="*/ 0 w 5905321"/>
              <a:gd name="connsiteY7" fmla="*/ 4887246 h 5076585"/>
              <a:gd name="connsiteX8" fmla="*/ 0 w 5905321"/>
              <a:gd name="connsiteY8" fmla="*/ 189578 h 5076585"/>
              <a:gd name="connsiteX9" fmla="*/ 14807 w 5905321"/>
              <a:gd name="connsiteY9" fmla="*/ 116243 h 5076585"/>
              <a:gd name="connsiteX10" fmla="*/ 190301 w 5905321"/>
              <a:gd name="connsiteY10" fmla="*/ 0 h 507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65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5591"/>
                </a:cubicBezTo>
                <a:lnTo>
                  <a:pt x="5905321" y="5076585"/>
                </a:lnTo>
                <a:lnTo>
                  <a:pt x="187924" y="5076585"/>
                </a:lnTo>
                <a:lnTo>
                  <a:pt x="151946" y="5072951"/>
                </a:lnTo>
                <a:cubicBezTo>
                  <a:pt x="89988" y="5060250"/>
                  <a:pt x="38927" y="5017402"/>
                  <a:pt x="14807" y="4960448"/>
                </a:cubicBezTo>
                <a:lnTo>
                  <a:pt x="0" y="4887246"/>
                </a:lnTo>
                <a:lnTo>
                  <a:pt x="0" y="189578"/>
                </a:lnTo>
                <a:lnTo>
                  <a:pt x="14807" y="116243"/>
                </a:lnTo>
                <a:cubicBezTo>
                  <a:pt x="43751" y="47854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</p:spTree>
    <p:extLst>
      <p:ext uri="{BB962C8B-B14F-4D97-AF65-F5344CB8AC3E}">
        <p14:creationId xmlns:p14="http://schemas.microsoft.com/office/powerpoint/2010/main" val="40550044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987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/>
        </p:nvSpPr>
        <p:spPr>
          <a:xfrm>
            <a:off x="674290" y="1863000"/>
            <a:ext cx="3833115" cy="38519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19" y="2007373"/>
            <a:ext cx="6976523" cy="37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4154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6552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/>
        </p:nvSpPr>
        <p:spPr>
          <a:xfrm>
            <a:off x="2345761" y="2169034"/>
            <a:ext cx="1590054" cy="396341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/>
        </p:nvSpPr>
        <p:spPr>
          <a:xfrm>
            <a:off x="2159620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/>
        </p:nvSpPr>
        <p:spPr>
          <a:xfrm>
            <a:off x="4094820" y="2169034"/>
            <a:ext cx="1590054" cy="396341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/>
        </p:nvSpPr>
        <p:spPr>
          <a:xfrm>
            <a:off x="3849052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/>
        </p:nvSpPr>
        <p:spPr>
          <a:xfrm>
            <a:off x="5803696" y="2169034"/>
            <a:ext cx="1590054" cy="396341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/>
        </p:nvSpPr>
        <p:spPr>
          <a:xfrm>
            <a:off x="5588173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/>
        </p:nvSpPr>
        <p:spPr>
          <a:xfrm>
            <a:off x="7520524" y="2169034"/>
            <a:ext cx="1590054" cy="396341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/>
        </p:nvSpPr>
        <p:spPr>
          <a:xfrm>
            <a:off x="7317357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/>
        </p:nvSpPr>
        <p:spPr>
          <a:xfrm>
            <a:off x="1042610" y="3220279"/>
            <a:ext cx="1303151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800" b="1" dirty="0">
              <a:solidFill>
                <a:schemeClr val="tx1"/>
              </a:solidFill>
            </a:endParaRPr>
          </a:p>
          <a:p>
            <a:pPr algn="l"/>
            <a:endParaRPr lang="en-NL" sz="8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/>
        </p:nvSpPr>
        <p:spPr>
          <a:xfrm>
            <a:off x="9237352" y="2500102"/>
            <a:ext cx="1919995" cy="63595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/>
        </p:nvCxnSpPr>
        <p:spPr>
          <a:xfrm>
            <a:off x="2563962" y="3086365"/>
            <a:ext cx="118260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/>
        </p:nvCxnSpPr>
        <p:spPr>
          <a:xfrm>
            <a:off x="4283207" y="3086365"/>
            <a:ext cx="118260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/>
        </p:nvCxnSpPr>
        <p:spPr>
          <a:xfrm>
            <a:off x="6002453" y="3086365"/>
            <a:ext cx="118260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/>
        </p:nvCxnSpPr>
        <p:spPr>
          <a:xfrm>
            <a:off x="7691885" y="3086365"/>
            <a:ext cx="118260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/>
        </p:nvCxnSpPr>
        <p:spPr>
          <a:xfrm>
            <a:off x="1079860" y="3702589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/>
        </p:nvCxnSpPr>
        <p:spPr>
          <a:xfrm>
            <a:off x="1079860" y="4467902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/>
        </p:nvCxnSpPr>
        <p:spPr>
          <a:xfrm>
            <a:off x="1079860" y="5700355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/>
        </p:nvSpPr>
        <p:spPr>
          <a:xfrm>
            <a:off x="2523347" y="3220279"/>
            <a:ext cx="1531290" cy="27750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/>
        </p:nvSpPr>
        <p:spPr>
          <a:xfrm>
            <a:off x="424259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/>
        </p:nvSpPr>
        <p:spPr>
          <a:xfrm>
            <a:off x="594196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/>
        </p:nvSpPr>
        <p:spPr>
          <a:xfrm>
            <a:off x="7651272" y="3220279"/>
            <a:ext cx="1531290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17C2D-6837-ECAE-3E2B-81C66459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845" y="3306589"/>
            <a:ext cx="681658" cy="681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DC9E4-857B-6D1C-84B6-8E91B503F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277" y="1818355"/>
            <a:ext cx="702549" cy="70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FDDB9-03DB-15C6-912F-DC5C6DA81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266" y="1821992"/>
            <a:ext cx="698914" cy="699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A7B19-2AFC-33DA-A708-600E7CDB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429" y="1823421"/>
            <a:ext cx="698067" cy="698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C06B6-A40A-CAE7-AC8D-0BB2CA966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0051" y="1822998"/>
            <a:ext cx="698914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608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24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85049" y="1626560"/>
            <a:ext cx="12318684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032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423284" y="1045545"/>
            <a:ext cx="11345433" cy="58124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83E6D4-F846-2B73-ADE0-95A9D1715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22" y="5977201"/>
            <a:ext cx="305395" cy="305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1AF3F-860E-909D-114D-CFECF111B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683" y="1684118"/>
            <a:ext cx="305395" cy="30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901DC-2872-A595-03F7-052D22433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302" y="4193223"/>
            <a:ext cx="305395" cy="30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50648-CC73-61F1-18FF-D194049DE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302" y="2575908"/>
            <a:ext cx="305395" cy="305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46280-2D3A-FC8D-538D-4B2D6D393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599" y="3416935"/>
            <a:ext cx="305395" cy="305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045FD-7E0D-B5D0-5611-DDE8C1D4D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0692" y="3416935"/>
            <a:ext cx="305395" cy="3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182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50553-8E25-A511-4F26-2915E2DD7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8526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714A4-9602-17C1-B832-0EE483777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78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8318484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4346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llustratie">
            <a:extLst>
              <a:ext uri="{FF2B5EF4-FFF2-40B4-BE49-F238E27FC236}">
                <a16:creationId xmlns:a16="http://schemas.microsoft.com/office/drawing/2014/main" id="{359D2D40-3816-4FB4-B05A-F51E28891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5677064" cy="6858000"/>
          </a:xfrm>
          <a:prstGeom prst="rect">
            <a:avLst/>
          </a:prstGeom>
        </p:spPr>
      </p:pic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406082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3"/>
              </a:buClr>
              <a:defRPr sz="1050"/>
            </a:lvl1pPr>
            <a:lvl2pPr>
              <a:lnSpc>
                <a:spcPct val="113000"/>
              </a:lnSpc>
              <a:buClr>
                <a:schemeClr val="accent3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05EFB305-E3F5-46BD-ACC5-81F0FB13440B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EEB0E8-A7F5-4FDA-BC5D-404B8CA20F5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25044C9-D771-4520-AB17-A5EDCD6CE7B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CE0F1F3-4EA4-4207-A23B-F9941270D53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E341EE0-0278-427C-809B-F232BF5ECD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3180438-654C-4DBA-ABE9-412AE62037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38B6F0E-4B74-4B63-8B0D-3DE89EE4FF0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27307DE-C156-41E4-9464-CD088823D3A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43065D6D-00B3-49C5-8880-2ED31B19BB6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F72D66B-2D0E-41FD-B8CA-C5075E310F9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30BC8556-C5FD-43E3-9DFF-AC10B8488A42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2"/>
              <a:gd name="T1" fmla="*/ 40 h 40"/>
              <a:gd name="T2" fmla="*/ 12772 w 12792"/>
              <a:gd name="T3" fmla="*/ 40 h 40"/>
              <a:gd name="T4" fmla="*/ 12792 w 12792"/>
              <a:gd name="T5" fmla="*/ 20 h 40"/>
              <a:gd name="T6" fmla="*/ 12772 w 12792"/>
              <a:gd name="T7" fmla="*/ 0 h 40"/>
              <a:gd name="T8" fmla="*/ 20 w 12792"/>
              <a:gd name="T9" fmla="*/ 0 h 40"/>
              <a:gd name="T10" fmla="*/ 0 w 12792"/>
              <a:gd name="T11" fmla="*/ 20 h 40"/>
              <a:gd name="T12" fmla="*/ 20 w 12792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2" h="40">
                <a:moveTo>
                  <a:pt x="20" y="40"/>
                </a:moveTo>
                <a:cubicBezTo>
                  <a:pt x="12772" y="40"/>
                  <a:pt x="12772" y="40"/>
                  <a:pt x="12772" y="40"/>
                </a:cubicBezTo>
                <a:cubicBezTo>
                  <a:pt x="12783" y="40"/>
                  <a:pt x="12792" y="31"/>
                  <a:pt x="12792" y="20"/>
                </a:cubicBezTo>
                <a:cubicBezTo>
                  <a:pt x="12792" y="9"/>
                  <a:pt x="12783" y="0"/>
                  <a:pt x="1277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28367055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E7DAB-6A7B-399C-0628-0E0F0BF5F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4" y="5401201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268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ABDCC4-313B-F4A3-F548-4B8576E00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73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423AD-1788-5324-C4D0-0AC85B2AF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59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8665D3-BCA5-118E-4553-F03B44A68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2563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47E71D-86EF-47F9-E566-C0B6BA5C9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56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C2DF3-503C-5FEA-D3FF-69FEAEE46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0410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11CF0-A558-0CA8-F3DA-D491F3F96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840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3B93F-1F8C-87F0-38A0-04A3FC224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9365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71845-1F60-FF10-D57C-5E1B40E28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746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C5FE7-52ED-4861-5A5C-B3121B649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35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, beeld en oranje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ound Same-side Corner of Rectangle 67">
            <a:extLst>
              <a:ext uri="{FF2B5EF4-FFF2-40B4-BE49-F238E27FC236}">
                <a16:creationId xmlns:a16="http://schemas.microsoft.com/office/drawing/2014/main" id="{E88B4D5F-D450-4D47-8D3E-FA23BF0113EC}"/>
              </a:ext>
            </a:extLst>
          </p:cNvPr>
          <p:cNvSpPr/>
          <p:nvPr/>
        </p:nvSpPr>
        <p:spPr>
          <a:xfrm rot="16200000">
            <a:off x="7733890" y="-47772"/>
            <a:ext cx="3010720" cy="5905498"/>
          </a:xfrm>
          <a:prstGeom prst="round2SameRect">
            <a:avLst>
              <a:gd name="adj1" fmla="val 6308"/>
              <a:gd name="adj2" fmla="val 0"/>
            </a:avLst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9" name="Groep 20">
            <a:extLst>
              <a:ext uri="{FF2B5EF4-FFF2-40B4-BE49-F238E27FC236}">
                <a16:creationId xmlns:a16="http://schemas.microsoft.com/office/drawing/2014/main" id="{172EEFAA-3E76-A84E-A543-20E1EB77BC54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8F15467-5C5D-D843-AE39-2C802CB9D6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225D4DDD-5C9A-374F-A26F-133054FB24F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1436510-D4D3-D741-A151-90903EA029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8045DB21-CB58-324B-B551-33CAC0C6B0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3A41F742-9C5A-8740-A77D-3C20161B5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1DE20B0A-67C6-1B4B-BCE5-9328515F749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40B73EA9-46B5-7A49-A087-6401277AAE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AFF81F83-E417-C14A-B8A9-A8D64B10243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05EB225B-4159-1B48-8BCE-88652DCC0A7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9472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9472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3"/>
              </a:buClr>
              <a:defRPr sz="1050"/>
            </a:lvl1pPr>
            <a:lvl2pPr>
              <a:lnSpc>
                <a:spcPct val="114000"/>
              </a:lnSpc>
              <a:buClr>
                <a:schemeClr val="accent3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6048529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4" y="232079"/>
            <a:ext cx="3916029" cy="48224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3AE42-696E-20F2-C2BD-75700BDDB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419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C7993-13C4-F897-28B5-B2F77D538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219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54820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880201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3574" y="5591236"/>
            <a:ext cx="381550" cy="1266765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BC47C-AA88-ABDA-F173-D72FFC19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749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3651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3574" y="5594149"/>
            <a:ext cx="381550" cy="1263852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34C61-9F38-ABD1-CB3F-FA0A4B94E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574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9663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8DBA1-A5D9-5ACA-B961-CA5332B2C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185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32D095-4192-6303-94C0-5A7FA46A4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251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28E37-0960-8767-FE5D-2F0BCC550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01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BD150-D04F-DFA6-317B-8B4D96633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86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, beeld en oranje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ep 20">
            <a:extLst>
              <a:ext uri="{FF2B5EF4-FFF2-40B4-BE49-F238E27FC236}">
                <a16:creationId xmlns:a16="http://schemas.microsoft.com/office/drawing/2014/main" id="{2B82CFC4-D9EA-1B4C-8A94-488899EC0EB1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2AAB32F1-4671-364A-97D2-DFB09792981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7D6EF966-9BDD-5A4B-964C-CAAE0A2C714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F1A523D1-451D-6E48-8E19-ABCC6A7758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1DF2A9C5-5675-B648-AD87-265EDB479B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4962495C-5169-574A-8A36-DDCFB87C34A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6FBBAFF-9604-BC41-BE57-7006614808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4E22B68-9CB5-4D44-9147-8BAD54ECEC4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3C5136B6-EE5F-AE4A-B631-110E7F685DB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F0F0EAB-6005-1F44-88D8-2CCD607C84F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6560" y="1881888"/>
            <a:ext cx="4040153" cy="1980614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3"/>
              </a:buClr>
              <a:defRPr sz="1050"/>
            </a:lvl1pPr>
            <a:lvl2pPr>
              <a:lnSpc>
                <a:spcPct val="113000"/>
              </a:lnSpc>
              <a:buClr>
                <a:schemeClr val="accent3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56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BA34726D-C21E-4CCA-8809-B73DFA99F682}"/>
              </a:ext>
            </a:extLst>
          </p:cNvPr>
          <p:cNvSpPr>
            <a:spLocks/>
          </p:cNvSpPr>
          <p:nvPr/>
        </p:nvSpPr>
        <p:spPr bwMode="gray">
          <a:xfrm>
            <a:off x="2054926" y="4681538"/>
            <a:ext cx="1790700" cy="1684338"/>
          </a:xfrm>
          <a:custGeom>
            <a:avLst/>
            <a:gdLst>
              <a:gd name="T0" fmla="*/ 2822 w 5644"/>
              <a:gd name="T1" fmla="*/ 5306 h 5306"/>
              <a:gd name="T2" fmla="*/ 2639 w 5644"/>
              <a:gd name="T3" fmla="*/ 5227 h 5306"/>
              <a:gd name="T4" fmla="*/ 1860 w 5644"/>
              <a:gd name="T5" fmla="*/ 4471 h 5306"/>
              <a:gd name="T6" fmla="*/ 0 w 5644"/>
              <a:gd name="T7" fmla="*/ 1692 h 5306"/>
              <a:gd name="T8" fmla="*/ 1692 w 5644"/>
              <a:gd name="T9" fmla="*/ 0 h 5306"/>
              <a:gd name="T10" fmla="*/ 2822 w 5644"/>
              <a:gd name="T11" fmla="*/ 433 h 5306"/>
              <a:gd name="T12" fmla="*/ 3952 w 5644"/>
              <a:gd name="T13" fmla="*/ 0 h 5306"/>
              <a:gd name="T14" fmla="*/ 5644 w 5644"/>
              <a:gd name="T15" fmla="*/ 1692 h 5306"/>
              <a:gd name="T16" fmla="*/ 5197 w 5644"/>
              <a:gd name="T17" fmla="*/ 2959 h 5306"/>
              <a:gd name="T18" fmla="*/ 4850 w 5644"/>
              <a:gd name="T19" fmla="*/ 3026 h 5306"/>
              <a:gd name="T20" fmla="*/ 4783 w 5644"/>
              <a:gd name="T21" fmla="*/ 2679 h 5306"/>
              <a:gd name="T22" fmla="*/ 5144 w 5644"/>
              <a:gd name="T23" fmla="*/ 1692 h 5306"/>
              <a:gd name="T24" fmla="*/ 3952 w 5644"/>
              <a:gd name="T25" fmla="*/ 501 h 5306"/>
              <a:gd name="T26" fmla="*/ 3018 w 5644"/>
              <a:gd name="T27" fmla="*/ 952 h 5306"/>
              <a:gd name="T28" fmla="*/ 2822 w 5644"/>
              <a:gd name="T29" fmla="*/ 1047 h 5306"/>
              <a:gd name="T30" fmla="*/ 2822 w 5644"/>
              <a:gd name="T31" fmla="*/ 1047 h 5306"/>
              <a:gd name="T32" fmla="*/ 2626 w 5644"/>
              <a:gd name="T33" fmla="*/ 952 h 5306"/>
              <a:gd name="T34" fmla="*/ 1692 w 5644"/>
              <a:gd name="T35" fmla="*/ 501 h 5306"/>
              <a:gd name="T36" fmla="*/ 500 w 5644"/>
              <a:gd name="T37" fmla="*/ 1692 h 5306"/>
              <a:gd name="T38" fmla="*/ 2201 w 5644"/>
              <a:gd name="T39" fmla="*/ 4104 h 5306"/>
              <a:gd name="T40" fmla="*/ 3005 w 5644"/>
              <a:gd name="T41" fmla="*/ 4885 h 5306"/>
              <a:gd name="T42" fmla="*/ 2993 w 5644"/>
              <a:gd name="T43" fmla="*/ 5239 h 5306"/>
              <a:gd name="T44" fmla="*/ 2822 w 5644"/>
              <a:gd name="T45" fmla="*/ 5306 h 5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44" h="5306">
                <a:moveTo>
                  <a:pt x="2822" y="5306"/>
                </a:moveTo>
                <a:cubicBezTo>
                  <a:pt x="2755" y="5306"/>
                  <a:pt x="2689" y="5280"/>
                  <a:pt x="2639" y="5227"/>
                </a:cubicBezTo>
                <a:cubicBezTo>
                  <a:pt x="2410" y="4982"/>
                  <a:pt x="2143" y="4734"/>
                  <a:pt x="1860" y="4471"/>
                </a:cubicBezTo>
                <a:cubicBezTo>
                  <a:pt x="946" y="3621"/>
                  <a:pt x="0" y="2741"/>
                  <a:pt x="0" y="1692"/>
                </a:cubicBezTo>
                <a:cubicBezTo>
                  <a:pt x="0" y="759"/>
                  <a:pt x="759" y="0"/>
                  <a:pt x="1692" y="0"/>
                </a:cubicBezTo>
                <a:cubicBezTo>
                  <a:pt x="2115" y="0"/>
                  <a:pt x="2514" y="155"/>
                  <a:pt x="2822" y="433"/>
                </a:cubicBezTo>
                <a:cubicBezTo>
                  <a:pt x="3130" y="155"/>
                  <a:pt x="3529" y="0"/>
                  <a:pt x="3952" y="0"/>
                </a:cubicBezTo>
                <a:cubicBezTo>
                  <a:pt x="4885" y="0"/>
                  <a:pt x="5644" y="759"/>
                  <a:pt x="5644" y="1692"/>
                </a:cubicBezTo>
                <a:cubicBezTo>
                  <a:pt x="5644" y="2102"/>
                  <a:pt x="5498" y="2517"/>
                  <a:pt x="5197" y="2959"/>
                </a:cubicBezTo>
                <a:cubicBezTo>
                  <a:pt x="5119" y="3074"/>
                  <a:pt x="4964" y="3103"/>
                  <a:pt x="4850" y="3026"/>
                </a:cubicBezTo>
                <a:cubicBezTo>
                  <a:pt x="4735" y="2948"/>
                  <a:pt x="4706" y="2793"/>
                  <a:pt x="4783" y="2679"/>
                </a:cubicBezTo>
                <a:cubicBezTo>
                  <a:pt x="5026" y="2321"/>
                  <a:pt x="5144" y="1999"/>
                  <a:pt x="5144" y="1692"/>
                </a:cubicBezTo>
                <a:cubicBezTo>
                  <a:pt x="5144" y="1035"/>
                  <a:pt x="4609" y="501"/>
                  <a:pt x="3952" y="501"/>
                </a:cubicBezTo>
                <a:cubicBezTo>
                  <a:pt x="3586" y="501"/>
                  <a:pt x="3246" y="665"/>
                  <a:pt x="3018" y="952"/>
                </a:cubicBezTo>
                <a:cubicBezTo>
                  <a:pt x="2970" y="1012"/>
                  <a:pt x="2898" y="1047"/>
                  <a:pt x="2822" y="1047"/>
                </a:cubicBezTo>
                <a:cubicBezTo>
                  <a:pt x="2822" y="1047"/>
                  <a:pt x="2822" y="1047"/>
                  <a:pt x="2822" y="1047"/>
                </a:cubicBezTo>
                <a:cubicBezTo>
                  <a:pt x="2746" y="1047"/>
                  <a:pt x="2674" y="1012"/>
                  <a:pt x="2626" y="952"/>
                </a:cubicBezTo>
                <a:cubicBezTo>
                  <a:pt x="2398" y="665"/>
                  <a:pt x="2058" y="501"/>
                  <a:pt x="1692" y="501"/>
                </a:cubicBezTo>
                <a:cubicBezTo>
                  <a:pt x="1035" y="501"/>
                  <a:pt x="500" y="1035"/>
                  <a:pt x="500" y="1692"/>
                </a:cubicBezTo>
                <a:cubicBezTo>
                  <a:pt x="500" y="2524"/>
                  <a:pt x="1365" y="3327"/>
                  <a:pt x="2201" y="4104"/>
                </a:cubicBezTo>
                <a:cubicBezTo>
                  <a:pt x="2490" y="4373"/>
                  <a:pt x="2763" y="4627"/>
                  <a:pt x="3005" y="4885"/>
                </a:cubicBezTo>
                <a:cubicBezTo>
                  <a:pt x="3099" y="4986"/>
                  <a:pt x="3094" y="5144"/>
                  <a:pt x="2993" y="5239"/>
                </a:cubicBezTo>
                <a:cubicBezTo>
                  <a:pt x="2945" y="5284"/>
                  <a:pt x="2883" y="5306"/>
                  <a:pt x="2822" y="5306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249C2CEC-3294-4842-88D7-804E8A7C7D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55026" y="4821238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34E53F65-49D7-4F2E-AB5F-50EAD8690E8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42414" y="5476875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Oval 11">
            <a:extLst>
              <a:ext uri="{FF2B5EF4-FFF2-40B4-BE49-F238E27FC236}">
                <a16:creationId xmlns:a16="http://schemas.microsoft.com/office/drawing/2014/main" id="{AC628693-8855-41A0-9C30-A7E6807C1E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64464" y="5476875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Oval 12">
            <a:extLst>
              <a:ext uri="{FF2B5EF4-FFF2-40B4-BE49-F238E27FC236}">
                <a16:creationId xmlns:a16="http://schemas.microsoft.com/office/drawing/2014/main" id="{6ECABA9E-FC06-4EBF-BDFD-214B417533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55026" y="6175375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***Vrije vorm: vorm 43 (JU-Free)">
            <a:extLst>
              <a:ext uri="{FF2B5EF4-FFF2-40B4-BE49-F238E27FC236}">
                <a16:creationId xmlns:a16="http://schemas.microsoft.com/office/drawing/2014/main" id="{AD146597-8C3F-441A-AFE6-C7230A6CEF1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 bwMode="gray">
          <a:xfrm>
            <a:off x="6643799" y="2076647"/>
            <a:ext cx="4429014" cy="2319315"/>
          </a:xfrm>
          <a:custGeom>
            <a:avLst/>
            <a:gdLst>
              <a:gd name="connsiteX0" fmla="*/ 190362 w 4429014"/>
              <a:gd name="connsiteY0" fmla="*/ 0 h 2319315"/>
              <a:gd name="connsiteX1" fmla="*/ 4238541 w 4429014"/>
              <a:gd name="connsiteY1" fmla="*/ 0 h 2319315"/>
              <a:gd name="connsiteX2" fmla="*/ 4429014 w 4429014"/>
              <a:gd name="connsiteY2" fmla="*/ 190578 h 2319315"/>
              <a:gd name="connsiteX3" fmla="*/ 4429014 w 4429014"/>
              <a:gd name="connsiteY3" fmla="*/ 2128760 h 2319315"/>
              <a:gd name="connsiteX4" fmla="*/ 4276894 w 4429014"/>
              <a:gd name="connsiteY4" fmla="*/ 2315462 h 2319315"/>
              <a:gd name="connsiteX5" fmla="*/ 4238768 w 4429014"/>
              <a:gd name="connsiteY5" fmla="*/ 2319315 h 2319315"/>
              <a:gd name="connsiteX6" fmla="*/ 190134 w 4429014"/>
              <a:gd name="connsiteY6" fmla="*/ 2319315 h 2319315"/>
              <a:gd name="connsiteX7" fmla="*/ 152009 w 4429014"/>
              <a:gd name="connsiteY7" fmla="*/ 2315462 h 2319315"/>
              <a:gd name="connsiteX8" fmla="*/ 14874 w 4429014"/>
              <a:gd name="connsiteY8" fmla="*/ 2202892 h 2319315"/>
              <a:gd name="connsiteX9" fmla="*/ 0 w 4429014"/>
              <a:gd name="connsiteY9" fmla="*/ 2129309 h 2319315"/>
              <a:gd name="connsiteX10" fmla="*/ 0 w 4429014"/>
              <a:gd name="connsiteY10" fmla="*/ 190030 h 2319315"/>
              <a:gd name="connsiteX11" fmla="*/ 14874 w 4429014"/>
              <a:gd name="connsiteY11" fmla="*/ 116446 h 2319315"/>
              <a:gd name="connsiteX12" fmla="*/ 190362 w 4429014"/>
              <a:gd name="connsiteY12" fmla="*/ 0 h 231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9014" h="2319315">
                <a:moveTo>
                  <a:pt x="190362" y="0"/>
                </a:moveTo>
                <a:cubicBezTo>
                  <a:pt x="4238541" y="0"/>
                  <a:pt x="4238541" y="0"/>
                  <a:pt x="4238541" y="0"/>
                </a:cubicBezTo>
                <a:cubicBezTo>
                  <a:pt x="4343619" y="0"/>
                  <a:pt x="4429014" y="85443"/>
                  <a:pt x="4429014" y="190578"/>
                </a:cubicBezTo>
                <a:cubicBezTo>
                  <a:pt x="4429014" y="2128760"/>
                  <a:pt x="4429014" y="2128760"/>
                  <a:pt x="4429014" y="2128760"/>
                </a:cubicBezTo>
                <a:cubicBezTo>
                  <a:pt x="4429014" y="2220754"/>
                  <a:pt x="4363633" y="2297670"/>
                  <a:pt x="4276894" y="2315462"/>
                </a:cubicBezTo>
                <a:lnTo>
                  <a:pt x="4238768" y="2319315"/>
                </a:lnTo>
                <a:lnTo>
                  <a:pt x="190134" y="2319315"/>
                </a:lnTo>
                <a:lnTo>
                  <a:pt x="152009" y="2315462"/>
                </a:lnTo>
                <a:cubicBezTo>
                  <a:pt x="90053" y="2302753"/>
                  <a:pt x="38993" y="2259879"/>
                  <a:pt x="14874" y="2202892"/>
                </a:cubicBezTo>
                <a:lnTo>
                  <a:pt x="0" y="2129309"/>
                </a:lnTo>
                <a:lnTo>
                  <a:pt x="0" y="190030"/>
                </a:lnTo>
                <a:lnTo>
                  <a:pt x="14874" y="116446"/>
                </a:lnTo>
                <a:cubicBezTo>
                  <a:pt x="43817" y="48062"/>
                  <a:pt x="111554" y="0"/>
                  <a:pt x="190362" y="0"/>
                </a:cubicBezTo>
                <a:close/>
              </a:path>
            </a:pathLst>
          </a:custGeom>
          <a:solidFill>
            <a:srgbClr val="F9E2CC"/>
          </a:solidFill>
        </p:spPr>
        <p:txBody>
          <a:bodyPr wrap="square" lIns="396000" tIns="216000" rIns="180000" bIns="108000" anchor="t" anchorCtr="0">
            <a:noAutofit/>
          </a:bodyPr>
          <a:lstStyle>
            <a:lvl1pPr>
              <a:lnSpc>
                <a:spcPct val="114000"/>
              </a:lnSpc>
              <a:buClr>
                <a:schemeClr val="accent3"/>
              </a:buClr>
              <a:defRPr sz="1050"/>
            </a:lvl1pPr>
            <a:lvl2pPr>
              <a:lnSpc>
                <a:spcPct val="114000"/>
              </a:lnSpc>
              <a:buClr>
                <a:schemeClr val="accent3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108000"/>
              </a:lnSpc>
              <a:spcAft>
                <a:spcPts val="1400"/>
              </a:spcAft>
              <a:defRPr sz="120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63267-E098-4A3D-A626-6F19B3747143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5754826B-6507-4FEC-A2D1-3CE97890B5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95DBF966-5F49-403F-92C9-1722675B42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5EFB42F1-6EA8-CC4C-8872-FEEF7C04751E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36304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88D71-13D2-FF7D-F6E9-E053B956C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55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FB897-5BD6-8052-D1A9-9AF3F1797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996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BC85-E8DB-CF16-57AB-9CCF1F95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981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B6EA8E-B365-6044-39B7-118C87D2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64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A5C0-6249-5A13-86E7-D0AAB48D2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9553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76A92-6FBF-8B9B-27ED-1DC8D0282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916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4605259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211485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0547F-B7F3-7861-2E06-534BE0EAA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7044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050EA-EC28-54DA-C422-E90C2C15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3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teractie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5" name="Freeform 16">
            <a:extLst>
              <a:ext uri="{FF2B5EF4-FFF2-40B4-BE49-F238E27FC236}">
                <a16:creationId xmlns:a16="http://schemas.microsoft.com/office/drawing/2014/main" id="{925D06B1-984B-4CAF-9289-A5730C7DC72E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7" name="Freeform 18">
            <a:extLst>
              <a:ext uri="{FF2B5EF4-FFF2-40B4-BE49-F238E27FC236}">
                <a16:creationId xmlns:a16="http://schemas.microsoft.com/office/drawing/2014/main" id="{8DC2648C-1FC0-4EF1-B916-3AA52D1061DC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9" name="Freeform 20">
            <a:extLst>
              <a:ext uri="{FF2B5EF4-FFF2-40B4-BE49-F238E27FC236}">
                <a16:creationId xmlns:a16="http://schemas.microsoft.com/office/drawing/2014/main" id="{D503D60D-D45D-4822-A1B4-55A783E98BB5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0" name="Freeform 21">
            <a:extLst>
              <a:ext uri="{FF2B5EF4-FFF2-40B4-BE49-F238E27FC236}">
                <a16:creationId xmlns:a16="http://schemas.microsoft.com/office/drawing/2014/main" id="{FCB98FA5-0E89-4204-9C10-86B77EB0E7B6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000292F7-BB35-B24A-B024-2EC5FDCD14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7AE836F0-5238-8842-9039-C1A8C7F41E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D55C0499-97BD-FF41-833E-EE261A9974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A25C175A-EF61-D94F-8641-B0CDE1B880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8D3DFF63-2DD4-B94D-8BFF-9BBAA61381A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DA69A41E-7FFE-C646-8348-768B90A5A06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1888FEA-C844-4344-B859-88D24449E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FB1374E-5148-4B47-A7CC-E4C84FF09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2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F1890AC-B3B2-4F9D-8BA4-8D8C26DE76B3}"/>
              </a:ext>
            </a:extLst>
          </p:cNvPr>
          <p:cNvSpPr>
            <a:spLocks/>
          </p:cNvSpPr>
          <p:nvPr/>
        </p:nvSpPr>
        <p:spPr bwMode="gray">
          <a:xfrm>
            <a:off x="144379" y="18846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4C3C087C-9535-415E-9656-D100D346C009}"/>
              </a:ext>
            </a:extLst>
          </p:cNvPr>
          <p:cNvSpPr>
            <a:spLocks/>
          </p:cNvSpPr>
          <p:nvPr/>
        </p:nvSpPr>
        <p:spPr bwMode="gray">
          <a:xfrm>
            <a:off x="989306" y="18846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E5E62D9C-155B-A049-AA7C-9669344D01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4FAFBF00-A268-9F42-952C-61030763F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4" name="***Tijdelijke aanduiding voor tekst 3">
            <a:extLst>
              <a:ext uri="{FF2B5EF4-FFF2-40B4-BE49-F238E27FC236}">
                <a16:creationId xmlns:a16="http://schemas.microsoft.com/office/drawing/2014/main" id="{58B3FF58-0D78-2D43-928C-07BCADBCD7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5" name="***Tijdelijke aanduiding voor tekst 3">
            <a:extLst>
              <a:ext uri="{FF2B5EF4-FFF2-40B4-BE49-F238E27FC236}">
                <a16:creationId xmlns:a16="http://schemas.microsoft.com/office/drawing/2014/main" id="{E982F0EF-5A2C-3749-8225-44D0D97A4C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6" name="***Tijdelijke aanduiding voor tekst 3">
            <a:extLst>
              <a:ext uri="{FF2B5EF4-FFF2-40B4-BE49-F238E27FC236}">
                <a16:creationId xmlns:a16="http://schemas.microsoft.com/office/drawing/2014/main" id="{011E3131-63FA-AC40-AF08-B847104059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</p:spTree>
    <p:extLst>
      <p:ext uri="{BB962C8B-B14F-4D97-AF65-F5344CB8AC3E}">
        <p14:creationId xmlns:p14="http://schemas.microsoft.com/office/powerpoint/2010/main" val="299869410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A1072-D0DB-A208-6F12-7290EF808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233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277B6-9E1D-A446-1561-4F8E6A06D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7568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17FA4-13E6-5CEA-1047-108F9B62B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902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70FBC9-16EF-32B1-F08F-979CE78B3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294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8F861-32A6-C5E3-2549-87F4A2148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5114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CD1F6-F5D5-56A1-C789-CDD0BA642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28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924C5-CFA3-48BC-EFF0-7A4CB4377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9072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79307-7907-4DF9-0243-F1FCFA845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7247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391AE-242A-8689-CAEA-D5D9BF84C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9918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14299-AFBE-4C25-71E6-49A76E866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0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eractie voorblad]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A5D6E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95F0B7A-61BE-D44C-B712-6F09E172B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EDAC71C-53BB-D648-BD72-F48B591361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390635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0267108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74188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7B14F-6C21-6D90-679C-3B7123B5E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6111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309725-467D-0A94-18FD-EFFEFADD3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915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3BC20-D15D-3FBF-0E49-D486E79B5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2579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3F0681-CA8E-BA09-19F7-8AB9E3604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856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8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DAE99-1893-3338-7E08-7A9968FC5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9818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57D339-F20F-3A91-0622-533233397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3252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B8CC1-25ED-2EA7-104E-F223EA214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225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C69EA-0DD9-6F00-3604-7D987B6D9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9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6">
            <a:extLst>
              <a:ext uri="{FF2B5EF4-FFF2-40B4-BE49-F238E27FC236}">
                <a16:creationId xmlns:a16="http://schemas.microsoft.com/office/drawing/2014/main" id="{574C767A-D591-4F4C-A6DB-F47243BBB070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1335953-DE6C-A749-9A74-A35C24640E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ADFBA0E-2AE7-2641-9142-10DB7E1EAD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0754AFE-788A-6D4C-80F1-A57F9E038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7C6BF0D-C9C8-4442-8A3D-25A2248709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264750A-E580-7D4F-9273-426FCAA9F33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096F635-3F27-1A48-AD2C-87984F627D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8332E0D-554F-9345-AC20-D1CD17E9B26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6A79F306-F2FB-4D41-9CF7-31CCB027C74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583B60BD-0723-D646-81C0-77262FFCE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4"/>
              </a:buClr>
              <a:defRPr sz="1050"/>
            </a:lvl1pPr>
            <a:lvl2pPr>
              <a:lnSpc>
                <a:spcPct val="114000"/>
              </a:lnSpc>
              <a:buClr>
                <a:schemeClr val="accent4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44379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11238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305149951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6FDF2-53F8-854B-C48D-8CAB70120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701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FDBCD-88B7-DD58-83AB-6D248F09D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98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/>
        </p:nvSpPr>
        <p:spPr>
          <a:xfrm>
            <a:off x="8849471" y="283481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A33A2-40EE-10C7-5B54-39C48B220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569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43128-A0B5-B8C3-198E-E520B2DBE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0470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6858293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341245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8F75B-327E-CC02-754A-7EBF7DFC5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0436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4903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E4BA05-B81B-2FEE-E414-4A8F23651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322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865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598D9-7446-9D6A-66A7-C41A84CF9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8993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8A52F-5621-89ED-7F2E-915AD9395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93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 e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ep 16">
            <a:extLst>
              <a:ext uri="{FF2B5EF4-FFF2-40B4-BE49-F238E27FC236}">
                <a16:creationId xmlns:a16="http://schemas.microsoft.com/office/drawing/2014/main" id="{6BE4879E-C281-694F-A2B2-32FB7E19BCE7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EEA47A5-BACF-1445-B85E-55440DCF7D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9C36B3E-0973-F645-A66D-CD5DEBF9EF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14D7D39-A6EB-F444-B3C3-4136139C3AD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9571B308-FACA-A94F-8BF3-82AA7BD25F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8122D00-8D28-ED4A-BFE8-017F2B182F4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62158375-EC42-A248-84BF-00461222918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E6DF6B0-DDE8-E94F-8A87-F83840E15A2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071EF28C-6232-D74D-B685-1AA04B7ECF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96B5634A-2BE5-2741-B873-8FB3BFB5F28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4"/>
              </a:buClr>
              <a:defRPr sz="1050"/>
            </a:lvl1pPr>
            <a:lvl2pPr>
              <a:lnSpc>
                <a:spcPct val="113000"/>
              </a:lnSpc>
              <a:buClr>
                <a:schemeClr val="accent4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69EE9B8-1161-415E-9A34-C4ACD483855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Tijdelijke aanduiding voor afbeelding 28">
            <a:extLst>
              <a:ext uri="{FF2B5EF4-FFF2-40B4-BE49-F238E27FC236}">
                <a16:creationId xmlns:a16="http://schemas.microsoft.com/office/drawing/2014/main" id="{C4EB2A88-BDDF-4EDA-B840-68266C55C5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286681" y="1400176"/>
            <a:ext cx="5905321" cy="5076585"/>
          </a:xfrm>
          <a:custGeom>
            <a:avLst/>
            <a:gdLst>
              <a:gd name="connsiteX0" fmla="*/ 190301 w 5905321"/>
              <a:gd name="connsiteY0" fmla="*/ 0 h 5076585"/>
              <a:gd name="connsiteX1" fmla="*/ 5905321 w 5905321"/>
              <a:gd name="connsiteY1" fmla="*/ 0 h 5076585"/>
              <a:gd name="connsiteX2" fmla="*/ 5905321 w 5905321"/>
              <a:gd name="connsiteY2" fmla="*/ 4615591 h 5076585"/>
              <a:gd name="connsiteX3" fmla="*/ 5905321 w 5905321"/>
              <a:gd name="connsiteY3" fmla="*/ 5076585 h 5076585"/>
              <a:gd name="connsiteX4" fmla="*/ 187924 w 5905321"/>
              <a:gd name="connsiteY4" fmla="*/ 5076585 h 5076585"/>
              <a:gd name="connsiteX5" fmla="*/ 151946 w 5905321"/>
              <a:gd name="connsiteY5" fmla="*/ 5072951 h 5076585"/>
              <a:gd name="connsiteX6" fmla="*/ 14807 w 5905321"/>
              <a:gd name="connsiteY6" fmla="*/ 4960448 h 5076585"/>
              <a:gd name="connsiteX7" fmla="*/ 0 w 5905321"/>
              <a:gd name="connsiteY7" fmla="*/ 4887246 h 5076585"/>
              <a:gd name="connsiteX8" fmla="*/ 0 w 5905321"/>
              <a:gd name="connsiteY8" fmla="*/ 189578 h 5076585"/>
              <a:gd name="connsiteX9" fmla="*/ 14807 w 5905321"/>
              <a:gd name="connsiteY9" fmla="*/ 116243 h 5076585"/>
              <a:gd name="connsiteX10" fmla="*/ 190301 w 5905321"/>
              <a:gd name="connsiteY10" fmla="*/ 0 h 507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65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5591"/>
                </a:cubicBezTo>
                <a:lnTo>
                  <a:pt x="5905321" y="5076585"/>
                </a:lnTo>
                <a:lnTo>
                  <a:pt x="187924" y="5076585"/>
                </a:lnTo>
                <a:lnTo>
                  <a:pt x="151946" y="5072951"/>
                </a:lnTo>
                <a:cubicBezTo>
                  <a:pt x="89988" y="5060250"/>
                  <a:pt x="38927" y="5017402"/>
                  <a:pt x="14807" y="4960448"/>
                </a:cubicBezTo>
                <a:lnTo>
                  <a:pt x="0" y="4887246"/>
                </a:lnTo>
                <a:lnTo>
                  <a:pt x="0" y="189578"/>
                </a:lnTo>
                <a:lnTo>
                  <a:pt x="14807" y="116243"/>
                </a:lnTo>
                <a:cubicBezTo>
                  <a:pt x="43751" y="47854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99383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99383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</p:spTree>
    <p:extLst>
      <p:ext uri="{BB962C8B-B14F-4D97-AF65-F5344CB8AC3E}">
        <p14:creationId xmlns:p14="http://schemas.microsoft.com/office/powerpoint/2010/main" val="261147683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5C4AB-FEC7-ADBF-FD20-2B31D4766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869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BEB6A-4B98-DBEE-E475-FF741707D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6856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F3619-D33B-483A-BBB1-C937A1CB8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6623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A7102-C484-C3B4-1207-A0D57ECE9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5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6DD39-1CF6-403D-CD37-9C48BD967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2312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FF63F-6EB8-59BD-5937-1955B8A8C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99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16">
            <a:extLst>
              <a:ext uri="{FF2B5EF4-FFF2-40B4-BE49-F238E27FC236}">
                <a16:creationId xmlns:a16="http://schemas.microsoft.com/office/drawing/2014/main" id="{DD7723D5-066A-5B42-8F65-4DAF855FB973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54412D6-58AF-384F-88C6-6B6397A1FD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0507F52-963C-8C4E-B1E1-7953F72A3E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4C0AD7-09CB-3F43-827F-34012561FA1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42E2DE3-C4D4-1749-819F-8B0DB6FEA37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A070447-325F-E24D-875D-43BC4E99E2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13A3D43-90E1-5B44-BE4F-744B234ADFA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6A758A6-CCBC-A74E-9C0A-473233DCF3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Rectangle 20">
              <a:extLst>
                <a:ext uri="{FF2B5EF4-FFF2-40B4-BE49-F238E27FC236}">
                  <a16:creationId xmlns:a16="http://schemas.microsoft.com/office/drawing/2014/main" id="{916E7B94-8E80-CC47-8F23-A08ED3D3723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5C1415A9-BB6B-FF49-916E-668208B5A2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406082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4"/>
              </a:buClr>
              <a:defRPr sz="1050"/>
            </a:lvl1pPr>
            <a:lvl2pPr>
              <a:lnSpc>
                <a:spcPct val="113000"/>
              </a:lnSpc>
              <a:buClr>
                <a:schemeClr val="accent4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30BC8556-C5FD-43E3-9DFF-AC10B8488A42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2"/>
              <a:gd name="T1" fmla="*/ 40 h 40"/>
              <a:gd name="T2" fmla="*/ 12772 w 12792"/>
              <a:gd name="T3" fmla="*/ 40 h 40"/>
              <a:gd name="T4" fmla="*/ 12792 w 12792"/>
              <a:gd name="T5" fmla="*/ 20 h 40"/>
              <a:gd name="T6" fmla="*/ 12772 w 12792"/>
              <a:gd name="T7" fmla="*/ 0 h 40"/>
              <a:gd name="T8" fmla="*/ 20 w 12792"/>
              <a:gd name="T9" fmla="*/ 0 h 40"/>
              <a:gd name="T10" fmla="*/ 0 w 12792"/>
              <a:gd name="T11" fmla="*/ 20 h 40"/>
              <a:gd name="T12" fmla="*/ 20 w 12792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2" h="40">
                <a:moveTo>
                  <a:pt x="20" y="40"/>
                </a:moveTo>
                <a:cubicBezTo>
                  <a:pt x="12772" y="40"/>
                  <a:pt x="12772" y="40"/>
                  <a:pt x="12772" y="40"/>
                </a:cubicBezTo>
                <a:cubicBezTo>
                  <a:pt x="12783" y="40"/>
                  <a:pt x="12792" y="31"/>
                  <a:pt x="12792" y="20"/>
                </a:cubicBezTo>
                <a:cubicBezTo>
                  <a:pt x="12792" y="9"/>
                  <a:pt x="12783" y="0"/>
                  <a:pt x="1277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231BD30-A2C5-A74D-8ECD-4F97EECDB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77" y="2100733"/>
            <a:ext cx="3447394" cy="3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65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, beeld en blauw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ep 16">
            <a:extLst>
              <a:ext uri="{FF2B5EF4-FFF2-40B4-BE49-F238E27FC236}">
                <a16:creationId xmlns:a16="http://schemas.microsoft.com/office/drawing/2014/main" id="{EBE4CC0D-B711-A845-BDF1-72E2B6A6ECEA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7F69AF17-B647-9744-A242-590101B1EA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A6350BB2-542A-DB4A-9E73-0C369BE5C6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4DA4DDBE-6747-8C4A-B802-14E60FFD3B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9EE86195-289A-294F-A09E-BDADA3F8AF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E1D71988-6B00-4F4C-A372-84742F082F7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343EC35A-DFFC-A34D-8C99-DFC39CDD8F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EE4AB2BC-9557-7E4E-B334-49D421D315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2E631FB-A9FE-FA47-A725-16671BF68BD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58D8B450-ABAF-D24A-ADA0-2A51796B96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528351" y="157770"/>
            <a:ext cx="3421802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9548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9548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4310950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4"/>
              </a:buClr>
              <a:defRPr sz="1050"/>
            </a:lvl1pPr>
            <a:lvl2pPr>
              <a:lnSpc>
                <a:spcPct val="114000"/>
              </a:lnSpc>
              <a:buClr>
                <a:schemeClr val="accent4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E92396B0-AD54-1841-88ED-F87ADABB0994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502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leid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llustratie">
            <a:extLst>
              <a:ext uri="{FF2B5EF4-FFF2-40B4-BE49-F238E27FC236}">
                <a16:creationId xmlns:a16="http://schemas.microsoft.com/office/drawing/2014/main" id="{F5A550A5-8E82-4837-AD2A-EB6DFDEEE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00628" y="0"/>
            <a:ext cx="4091372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72F7D744-2BB3-4E73-8BDE-FDA5AF070E24}"/>
              </a:ext>
            </a:extLst>
          </p:cNvPr>
          <p:cNvGrpSpPr>
            <a:grpSpLocks/>
          </p:cNvGrpSpPr>
          <p:nvPr/>
        </p:nvGrpSpPr>
        <p:grpSpPr bwMode="gray">
          <a:xfrm>
            <a:off x="0" y="0"/>
            <a:ext cx="10047288" cy="6099175"/>
            <a:chOff x="0" y="0"/>
            <a:chExt cx="10047288" cy="60991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6B95CC0-6E9E-4BE5-815E-02E2DA584CC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0" y="0"/>
              <a:ext cx="10047288" cy="6099175"/>
            </a:xfrm>
            <a:custGeom>
              <a:avLst/>
              <a:gdLst>
                <a:gd name="T0" fmla="*/ 17698 w 31648"/>
                <a:gd name="T1" fmla="*/ 19212 h 19212"/>
                <a:gd name="T2" fmla="*/ 0 w 31648"/>
                <a:gd name="T3" fmla="*/ 19212 h 19212"/>
                <a:gd name="T4" fmla="*/ 0 w 31648"/>
                <a:gd name="T5" fmla="*/ 17572 h 19212"/>
                <a:gd name="T6" fmla="*/ 17698 w 31648"/>
                <a:gd name="T7" fmla="*/ 17572 h 19212"/>
                <a:gd name="T8" fmla="*/ 18878 w 31648"/>
                <a:gd name="T9" fmla="*/ 16392 h 19212"/>
                <a:gd name="T10" fmla="*/ 18878 w 31648"/>
                <a:gd name="T11" fmla="*/ 5898 h 19212"/>
                <a:gd name="T12" fmla="*/ 21698 w 31648"/>
                <a:gd name="T13" fmla="*/ 3078 h 19212"/>
                <a:gd name="T14" fmla="*/ 28828 w 31648"/>
                <a:gd name="T15" fmla="*/ 3078 h 19212"/>
                <a:gd name="T16" fmla="*/ 30008 w 31648"/>
                <a:gd name="T17" fmla="*/ 1898 h 19212"/>
                <a:gd name="T18" fmla="*/ 30008 w 31648"/>
                <a:gd name="T19" fmla="*/ 0 h 19212"/>
                <a:gd name="T20" fmla="*/ 31648 w 31648"/>
                <a:gd name="T21" fmla="*/ 0 h 19212"/>
                <a:gd name="T22" fmla="*/ 31648 w 31648"/>
                <a:gd name="T23" fmla="*/ 1898 h 19212"/>
                <a:gd name="T24" fmla="*/ 28828 w 31648"/>
                <a:gd name="T25" fmla="*/ 4718 h 19212"/>
                <a:gd name="T26" fmla="*/ 21698 w 31648"/>
                <a:gd name="T27" fmla="*/ 4718 h 19212"/>
                <a:gd name="T28" fmla="*/ 20518 w 31648"/>
                <a:gd name="T29" fmla="*/ 5898 h 19212"/>
                <a:gd name="T30" fmla="*/ 20518 w 31648"/>
                <a:gd name="T31" fmla="*/ 16392 h 19212"/>
                <a:gd name="T32" fmla="*/ 17698 w 31648"/>
                <a:gd name="T33" fmla="*/ 19212 h 19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648" h="19212">
                  <a:moveTo>
                    <a:pt x="17698" y="19212"/>
                  </a:moveTo>
                  <a:cubicBezTo>
                    <a:pt x="0" y="19212"/>
                    <a:pt x="0" y="19212"/>
                    <a:pt x="0" y="19212"/>
                  </a:cubicBezTo>
                  <a:cubicBezTo>
                    <a:pt x="0" y="17572"/>
                    <a:pt x="0" y="17572"/>
                    <a:pt x="0" y="17572"/>
                  </a:cubicBezTo>
                  <a:cubicBezTo>
                    <a:pt x="17698" y="17572"/>
                    <a:pt x="17698" y="17572"/>
                    <a:pt x="17698" y="17572"/>
                  </a:cubicBezTo>
                  <a:cubicBezTo>
                    <a:pt x="18348" y="17572"/>
                    <a:pt x="18878" y="17043"/>
                    <a:pt x="18878" y="16392"/>
                  </a:cubicBezTo>
                  <a:cubicBezTo>
                    <a:pt x="18878" y="5898"/>
                    <a:pt x="18878" y="5898"/>
                    <a:pt x="18878" y="5898"/>
                  </a:cubicBezTo>
                  <a:cubicBezTo>
                    <a:pt x="18878" y="4343"/>
                    <a:pt x="20143" y="3078"/>
                    <a:pt x="21698" y="3078"/>
                  </a:cubicBezTo>
                  <a:cubicBezTo>
                    <a:pt x="28828" y="3078"/>
                    <a:pt x="28828" y="3078"/>
                    <a:pt x="28828" y="3078"/>
                  </a:cubicBezTo>
                  <a:cubicBezTo>
                    <a:pt x="29479" y="3078"/>
                    <a:pt x="30008" y="2548"/>
                    <a:pt x="30008" y="1898"/>
                  </a:cubicBezTo>
                  <a:cubicBezTo>
                    <a:pt x="30008" y="0"/>
                    <a:pt x="30008" y="0"/>
                    <a:pt x="30008" y="0"/>
                  </a:cubicBezTo>
                  <a:cubicBezTo>
                    <a:pt x="31648" y="0"/>
                    <a:pt x="31648" y="0"/>
                    <a:pt x="31648" y="0"/>
                  </a:cubicBezTo>
                  <a:cubicBezTo>
                    <a:pt x="31648" y="1898"/>
                    <a:pt x="31648" y="1898"/>
                    <a:pt x="31648" y="1898"/>
                  </a:cubicBezTo>
                  <a:cubicBezTo>
                    <a:pt x="31648" y="3453"/>
                    <a:pt x="30383" y="4718"/>
                    <a:pt x="28828" y="4718"/>
                  </a:cubicBezTo>
                  <a:cubicBezTo>
                    <a:pt x="21698" y="4718"/>
                    <a:pt x="21698" y="4718"/>
                    <a:pt x="21698" y="4718"/>
                  </a:cubicBezTo>
                  <a:cubicBezTo>
                    <a:pt x="21047" y="4718"/>
                    <a:pt x="20518" y="5247"/>
                    <a:pt x="20518" y="5898"/>
                  </a:cubicBezTo>
                  <a:cubicBezTo>
                    <a:pt x="20518" y="16392"/>
                    <a:pt x="20518" y="16392"/>
                    <a:pt x="20518" y="16392"/>
                  </a:cubicBezTo>
                  <a:cubicBezTo>
                    <a:pt x="20518" y="17947"/>
                    <a:pt x="19253" y="19212"/>
                    <a:pt x="17698" y="19212"/>
                  </a:cubicBezTo>
                  <a:close/>
                </a:path>
              </a:pathLst>
            </a:custGeom>
            <a:solidFill>
              <a:srgbClr val="EB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5AEA768F-E119-4674-A648-AAC574E9D1E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89638" y="2270125"/>
              <a:ext cx="527050" cy="527050"/>
            </a:xfrm>
            <a:prstGeom prst="ellipse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AE9F2617-AABF-4FB8-87E2-9609CA71234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89638" y="3184525"/>
              <a:ext cx="527050" cy="527050"/>
            </a:xfrm>
            <a:prstGeom prst="ellipse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6619CABA-ADF7-40C4-9B8E-82963A66B42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89638" y="4098925"/>
              <a:ext cx="527050" cy="527050"/>
            </a:xfrm>
            <a:prstGeom prst="ellipse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5769F45-95D9-4166-A854-F6E38C27EF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05525" y="2386013"/>
              <a:ext cx="295275" cy="295275"/>
            </a:xfrm>
            <a:custGeom>
              <a:avLst/>
              <a:gdLst>
                <a:gd name="T0" fmla="*/ 464 w 928"/>
                <a:gd name="T1" fmla="*/ 928 h 928"/>
                <a:gd name="T2" fmla="*/ 0 w 928"/>
                <a:gd name="T3" fmla="*/ 464 h 928"/>
                <a:gd name="T4" fmla="*/ 464 w 928"/>
                <a:gd name="T5" fmla="*/ 0 h 928"/>
                <a:gd name="T6" fmla="*/ 928 w 928"/>
                <a:gd name="T7" fmla="*/ 464 h 928"/>
                <a:gd name="T8" fmla="*/ 464 w 928"/>
                <a:gd name="T9" fmla="*/ 928 h 928"/>
                <a:gd name="T10" fmla="*/ 464 w 928"/>
                <a:gd name="T11" fmla="*/ 100 h 928"/>
                <a:gd name="T12" fmla="*/ 100 w 928"/>
                <a:gd name="T13" fmla="*/ 464 h 928"/>
                <a:gd name="T14" fmla="*/ 464 w 928"/>
                <a:gd name="T15" fmla="*/ 828 h 928"/>
                <a:gd name="T16" fmla="*/ 828 w 928"/>
                <a:gd name="T17" fmla="*/ 464 h 928"/>
                <a:gd name="T18" fmla="*/ 464 w 928"/>
                <a:gd name="T19" fmla="*/ 10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8" h="928">
                  <a:moveTo>
                    <a:pt x="464" y="928"/>
                  </a:moveTo>
                  <a:cubicBezTo>
                    <a:pt x="208" y="928"/>
                    <a:pt x="0" y="720"/>
                    <a:pt x="0" y="464"/>
                  </a:cubicBezTo>
                  <a:cubicBezTo>
                    <a:pt x="0" y="209"/>
                    <a:pt x="208" y="0"/>
                    <a:pt x="464" y="0"/>
                  </a:cubicBezTo>
                  <a:cubicBezTo>
                    <a:pt x="720" y="0"/>
                    <a:pt x="928" y="209"/>
                    <a:pt x="928" y="464"/>
                  </a:cubicBezTo>
                  <a:cubicBezTo>
                    <a:pt x="928" y="720"/>
                    <a:pt x="720" y="928"/>
                    <a:pt x="464" y="928"/>
                  </a:cubicBezTo>
                  <a:close/>
                  <a:moveTo>
                    <a:pt x="464" y="100"/>
                  </a:moveTo>
                  <a:cubicBezTo>
                    <a:pt x="263" y="100"/>
                    <a:pt x="100" y="264"/>
                    <a:pt x="100" y="464"/>
                  </a:cubicBezTo>
                  <a:cubicBezTo>
                    <a:pt x="100" y="665"/>
                    <a:pt x="263" y="828"/>
                    <a:pt x="464" y="828"/>
                  </a:cubicBezTo>
                  <a:cubicBezTo>
                    <a:pt x="665" y="828"/>
                    <a:pt x="828" y="665"/>
                    <a:pt x="828" y="464"/>
                  </a:cubicBezTo>
                  <a:cubicBezTo>
                    <a:pt x="828" y="264"/>
                    <a:pt x="665" y="100"/>
                    <a:pt x="464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86C232A-4B3B-4686-9874-94D7B598FB7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3150" y="3298825"/>
              <a:ext cx="214313" cy="330200"/>
            </a:xfrm>
            <a:custGeom>
              <a:avLst/>
              <a:gdLst>
                <a:gd name="T0" fmla="*/ 414 w 678"/>
                <a:gd name="T1" fmla="*/ 774 h 1041"/>
                <a:gd name="T2" fmla="*/ 678 w 678"/>
                <a:gd name="T3" fmla="*/ 317 h 1041"/>
                <a:gd name="T4" fmla="*/ 546 w 678"/>
                <a:gd name="T5" fmla="*/ 905 h 1041"/>
                <a:gd name="T6" fmla="*/ 464 w 678"/>
                <a:gd name="T7" fmla="*/ 1023 h 1041"/>
                <a:gd name="T8" fmla="*/ 406 w 678"/>
                <a:gd name="T9" fmla="*/ 1037 h 1041"/>
                <a:gd name="T10" fmla="*/ 358 w 678"/>
                <a:gd name="T11" fmla="*/ 905 h 1041"/>
                <a:gd name="T12" fmla="*/ 0 w 678"/>
                <a:gd name="T13" fmla="*/ 19 h 1041"/>
                <a:gd name="T14" fmla="*/ 388 w 678"/>
                <a:gd name="T15" fmla="*/ 11 h 1041"/>
                <a:gd name="T16" fmla="*/ 75 w 678"/>
                <a:gd name="T17" fmla="*/ 245 h 1041"/>
                <a:gd name="T18" fmla="*/ 75 w 678"/>
                <a:gd name="T19" fmla="*/ 189 h 1041"/>
                <a:gd name="T20" fmla="*/ 264 w 678"/>
                <a:gd name="T21" fmla="*/ 340 h 1041"/>
                <a:gd name="T22" fmla="*/ 75 w 678"/>
                <a:gd name="T23" fmla="*/ 340 h 1041"/>
                <a:gd name="T24" fmla="*/ 288 w 678"/>
                <a:gd name="T25" fmla="*/ 586 h 1041"/>
                <a:gd name="T26" fmla="*/ 246 w 678"/>
                <a:gd name="T27" fmla="*/ 585 h 1041"/>
                <a:gd name="T28" fmla="*/ 233 w 678"/>
                <a:gd name="T29" fmla="*/ 574 h 1041"/>
                <a:gd name="T30" fmla="*/ 198 w 678"/>
                <a:gd name="T31" fmla="*/ 577 h 1041"/>
                <a:gd name="T32" fmla="*/ 148 w 678"/>
                <a:gd name="T33" fmla="*/ 599 h 1041"/>
                <a:gd name="T34" fmla="*/ 156 w 678"/>
                <a:gd name="T35" fmla="*/ 538 h 1041"/>
                <a:gd name="T36" fmla="*/ 112 w 678"/>
                <a:gd name="T37" fmla="*/ 635 h 1041"/>
                <a:gd name="T38" fmla="*/ 165 w 678"/>
                <a:gd name="T39" fmla="*/ 629 h 1041"/>
                <a:gd name="T40" fmla="*/ 205 w 678"/>
                <a:gd name="T41" fmla="*/ 634 h 1041"/>
                <a:gd name="T42" fmla="*/ 265 w 678"/>
                <a:gd name="T43" fmla="*/ 632 h 1041"/>
                <a:gd name="T44" fmla="*/ 295 w 678"/>
                <a:gd name="T45" fmla="*/ 636 h 1041"/>
                <a:gd name="T46" fmla="*/ 546 w 678"/>
                <a:gd name="T47" fmla="*/ 774 h 1041"/>
                <a:gd name="T48" fmla="*/ 396 w 678"/>
                <a:gd name="T49" fmla="*/ 849 h 1041"/>
                <a:gd name="T50" fmla="*/ 445 w 678"/>
                <a:gd name="T51" fmla="*/ 965 h 1041"/>
                <a:gd name="T52" fmla="*/ 509 w 678"/>
                <a:gd name="T53" fmla="*/ 989 h 1041"/>
                <a:gd name="T54" fmla="*/ 571 w 678"/>
                <a:gd name="T55" fmla="*/ 611 h 1041"/>
                <a:gd name="T56" fmla="*/ 533 w 678"/>
                <a:gd name="T57" fmla="*/ 591 h 1041"/>
                <a:gd name="T58" fmla="*/ 503 w 678"/>
                <a:gd name="T59" fmla="*/ 590 h 1041"/>
                <a:gd name="T60" fmla="*/ 479 w 678"/>
                <a:gd name="T61" fmla="*/ 573 h 1041"/>
                <a:gd name="T62" fmla="*/ 446 w 678"/>
                <a:gd name="T63" fmla="*/ 570 h 1041"/>
                <a:gd name="T64" fmla="*/ 424 w 678"/>
                <a:gd name="T65" fmla="*/ 568 h 1041"/>
                <a:gd name="T66" fmla="*/ 411 w 678"/>
                <a:gd name="T67" fmla="*/ 536 h 1041"/>
                <a:gd name="T68" fmla="*/ 376 w 678"/>
                <a:gd name="T69" fmla="*/ 635 h 1041"/>
                <a:gd name="T70" fmla="*/ 428 w 678"/>
                <a:gd name="T71" fmla="*/ 629 h 1041"/>
                <a:gd name="T72" fmla="*/ 469 w 678"/>
                <a:gd name="T73" fmla="*/ 634 h 1041"/>
                <a:gd name="T74" fmla="*/ 528 w 678"/>
                <a:gd name="T75" fmla="*/ 632 h 1041"/>
                <a:gd name="T76" fmla="*/ 567 w 678"/>
                <a:gd name="T77" fmla="*/ 633 h 1041"/>
                <a:gd name="T78" fmla="*/ 75 w 678"/>
                <a:gd name="T79" fmla="*/ 434 h 1041"/>
                <a:gd name="T80" fmla="*/ 603 w 678"/>
                <a:gd name="T81" fmla="*/ 434 h 1041"/>
                <a:gd name="T82" fmla="*/ 358 w 678"/>
                <a:gd name="T83" fmla="*/ 302 h 1041"/>
                <a:gd name="T84" fmla="*/ 299 w 678"/>
                <a:gd name="T85" fmla="*/ 360 h 1041"/>
                <a:gd name="T86" fmla="*/ 648 w 678"/>
                <a:gd name="T87" fmla="*/ 321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8" h="1041">
                  <a:moveTo>
                    <a:pt x="490" y="774"/>
                  </a:moveTo>
                  <a:cubicBezTo>
                    <a:pt x="490" y="794"/>
                    <a:pt x="473" y="811"/>
                    <a:pt x="452" y="811"/>
                  </a:cubicBezTo>
                  <a:cubicBezTo>
                    <a:pt x="431" y="811"/>
                    <a:pt x="414" y="794"/>
                    <a:pt x="414" y="774"/>
                  </a:cubicBezTo>
                  <a:cubicBezTo>
                    <a:pt x="414" y="753"/>
                    <a:pt x="431" y="736"/>
                    <a:pt x="452" y="736"/>
                  </a:cubicBezTo>
                  <a:cubicBezTo>
                    <a:pt x="473" y="736"/>
                    <a:pt x="490" y="753"/>
                    <a:pt x="490" y="774"/>
                  </a:cubicBezTo>
                  <a:moveTo>
                    <a:pt x="678" y="317"/>
                  </a:moveTo>
                  <a:cubicBezTo>
                    <a:pt x="678" y="886"/>
                    <a:pt x="678" y="886"/>
                    <a:pt x="678" y="886"/>
                  </a:cubicBezTo>
                  <a:cubicBezTo>
                    <a:pt x="678" y="897"/>
                    <a:pt x="670" y="905"/>
                    <a:pt x="660" y="905"/>
                  </a:cubicBezTo>
                  <a:cubicBezTo>
                    <a:pt x="546" y="905"/>
                    <a:pt x="546" y="905"/>
                    <a:pt x="546" y="905"/>
                  </a:cubicBezTo>
                  <a:cubicBezTo>
                    <a:pt x="546" y="989"/>
                    <a:pt x="546" y="989"/>
                    <a:pt x="546" y="989"/>
                  </a:cubicBezTo>
                  <a:cubicBezTo>
                    <a:pt x="546" y="1008"/>
                    <a:pt x="535" y="1026"/>
                    <a:pt x="517" y="1033"/>
                  </a:cubicBezTo>
                  <a:cubicBezTo>
                    <a:pt x="498" y="1041"/>
                    <a:pt x="478" y="1037"/>
                    <a:pt x="464" y="1023"/>
                  </a:cubicBezTo>
                  <a:cubicBezTo>
                    <a:pt x="452" y="1011"/>
                    <a:pt x="452" y="1011"/>
                    <a:pt x="452" y="1011"/>
                  </a:cubicBezTo>
                  <a:cubicBezTo>
                    <a:pt x="440" y="1023"/>
                    <a:pt x="440" y="1023"/>
                    <a:pt x="440" y="1023"/>
                  </a:cubicBezTo>
                  <a:cubicBezTo>
                    <a:pt x="431" y="1032"/>
                    <a:pt x="419" y="1037"/>
                    <a:pt x="406" y="1037"/>
                  </a:cubicBezTo>
                  <a:cubicBezTo>
                    <a:pt x="400" y="1037"/>
                    <a:pt x="394" y="1036"/>
                    <a:pt x="388" y="1033"/>
                  </a:cubicBezTo>
                  <a:cubicBezTo>
                    <a:pt x="370" y="1026"/>
                    <a:pt x="358" y="1008"/>
                    <a:pt x="358" y="989"/>
                  </a:cubicBezTo>
                  <a:cubicBezTo>
                    <a:pt x="358" y="905"/>
                    <a:pt x="358" y="905"/>
                    <a:pt x="358" y="905"/>
                  </a:cubicBezTo>
                  <a:cubicBezTo>
                    <a:pt x="19" y="905"/>
                    <a:pt x="19" y="905"/>
                    <a:pt x="19" y="905"/>
                  </a:cubicBezTo>
                  <a:cubicBezTo>
                    <a:pt x="8" y="905"/>
                    <a:pt x="0" y="897"/>
                    <a:pt x="0" y="88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1" y="0"/>
                    <a:pt x="381" y="4"/>
                    <a:pt x="388" y="11"/>
                  </a:cubicBezTo>
                  <a:cubicBezTo>
                    <a:pt x="667" y="291"/>
                    <a:pt x="667" y="291"/>
                    <a:pt x="667" y="291"/>
                  </a:cubicBezTo>
                  <a:cubicBezTo>
                    <a:pt x="674" y="298"/>
                    <a:pt x="678" y="307"/>
                    <a:pt x="678" y="317"/>
                  </a:cubicBezTo>
                  <a:moveTo>
                    <a:pt x="75" y="245"/>
                  </a:moveTo>
                  <a:cubicBezTo>
                    <a:pt x="264" y="245"/>
                    <a:pt x="264" y="245"/>
                    <a:pt x="264" y="245"/>
                  </a:cubicBezTo>
                  <a:cubicBezTo>
                    <a:pt x="264" y="189"/>
                    <a:pt x="264" y="189"/>
                    <a:pt x="264" y="189"/>
                  </a:cubicBezTo>
                  <a:cubicBezTo>
                    <a:pt x="75" y="189"/>
                    <a:pt x="75" y="189"/>
                    <a:pt x="75" y="189"/>
                  </a:cubicBezTo>
                  <a:lnTo>
                    <a:pt x="75" y="245"/>
                  </a:lnTo>
                  <a:close/>
                  <a:moveTo>
                    <a:pt x="75" y="340"/>
                  </a:moveTo>
                  <a:cubicBezTo>
                    <a:pt x="264" y="340"/>
                    <a:pt x="264" y="340"/>
                    <a:pt x="264" y="340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75" y="283"/>
                    <a:pt x="75" y="283"/>
                    <a:pt x="75" y="283"/>
                  </a:cubicBezTo>
                  <a:lnTo>
                    <a:pt x="75" y="340"/>
                  </a:lnTo>
                  <a:close/>
                  <a:moveTo>
                    <a:pt x="308" y="611"/>
                  </a:moveTo>
                  <a:cubicBezTo>
                    <a:pt x="306" y="609"/>
                    <a:pt x="305" y="606"/>
                    <a:pt x="304" y="603"/>
                  </a:cubicBezTo>
                  <a:cubicBezTo>
                    <a:pt x="301" y="596"/>
                    <a:pt x="299" y="589"/>
                    <a:pt x="288" y="586"/>
                  </a:cubicBezTo>
                  <a:cubicBezTo>
                    <a:pt x="281" y="585"/>
                    <a:pt x="275" y="587"/>
                    <a:pt x="269" y="591"/>
                  </a:cubicBezTo>
                  <a:cubicBezTo>
                    <a:pt x="267" y="588"/>
                    <a:pt x="264" y="585"/>
                    <a:pt x="260" y="583"/>
                  </a:cubicBezTo>
                  <a:cubicBezTo>
                    <a:pt x="255" y="582"/>
                    <a:pt x="250" y="582"/>
                    <a:pt x="246" y="585"/>
                  </a:cubicBezTo>
                  <a:cubicBezTo>
                    <a:pt x="243" y="587"/>
                    <a:pt x="242" y="588"/>
                    <a:pt x="240" y="590"/>
                  </a:cubicBezTo>
                  <a:cubicBezTo>
                    <a:pt x="240" y="589"/>
                    <a:pt x="240" y="589"/>
                    <a:pt x="240" y="588"/>
                  </a:cubicBezTo>
                  <a:cubicBezTo>
                    <a:pt x="240" y="582"/>
                    <a:pt x="238" y="577"/>
                    <a:pt x="233" y="574"/>
                  </a:cubicBezTo>
                  <a:cubicBezTo>
                    <a:pt x="228" y="571"/>
                    <a:pt x="221" y="570"/>
                    <a:pt x="215" y="573"/>
                  </a:cubicBezTo>
                  <a:cubicBezTo>
                    <a:pt x="209" y="576"/>
                    <a:pt x="205" y="581"/>
                    <a:pt x="201" y="586"/>
                  </a:cubicBezTo>
                  <a:cubicBezTo>
                    <a:pt x="200" y="583"/>
                    <a:pt x="199" y="580"/>
                    <a:pt x="198" y="577"/>
                  </a:cubicBezTo>
                  <a:cubicBezTo>
                    <a:pt x="192" y="570"/>
                    <a:pt x="187" y="569"/>
                    <a:pt x="183" y="570"/>
                  </a:cubicBezTo>
                  <a:cubicBezTo>
                    <a:pt x="170" y="571"/>
                    <a:pt x="159" y="584"/>
                    <a:pt x="150" y="596"/>
                  </a:cubicBezTo>
                  <a:cubicBezTo>
                    <a:pt x="149" y="597"/>
                    <a:pt x="148" y="598"/>
                    <a:pt x="148" y="599"/>
                  </a:cubicBezTo>
                  <a:cubicBezTo>
                    <a:pt x="151" y="588"/>
                    <a:pt x="156" y="577"/>
                    <a:pt x="161" y="568"/>
                  </a:cubicBezTo>
                  <a:cubicBezTo>
                    <a:pt x="164" y="561"/>
                    <a:pt x="164" y="561"/>
                    <a:pt x="164" y="561"/>
                  </a:cubicBezTo>
                  <a:cubicBezTo>
                    <a:pt x="169" y="551"/>
                    <a:pt x="163" y="542"/>
                    <a:pt x="156" y="538"/>
                  </a:cubicBezTo>
                  <a:cubicBezTo>
                    <a:pt x="147" y="534"/>
                    <a:pt x="139" y="537"/>
                    <a:pt x="135" y="545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20" y="577"/>
                    <a:pt x="105" y="607"/>
                    <a:pt x="112" y="635"/>
                  </a:cubicBezTo>
                  <a:cubicBezTo>
                    <a:pt x="114" y="642"/>
                    <a:pt x="120" y="646"/>
                    <a:pt x="128" y="647"/>
                  </a:cubicBezTo>
                  <a:cubicBezTo>
                    <a:pt x="129" y="647"/>
                    <a:pt x="129" y="647"/>
                    <a:pt x="130" y="647"/>
                  </a:cubicBezTo>
                  <a:cubicBezTo>
                    <a:pt x="141" y="647"/>
                    <a:pt x="155" y="638"/>
                    <a:pt x="165" y="629"/>
                  </a:cubicBezTo>
                  <a:cubicBezTo>
                    <a:pt x="166" y="634"/>
                    <a:pt x="169" y="639"/>
                    <a:pt x="173" y="643"/>
                  </a:cubicBezTo>
                  <a:cubicBezTo>
                    <a:pt x="179" y="648"/>
                    <a:pt x="187" y="649"/>
                    <a:pt x="193" y="645"/>
                  </a:cubicBezTo>
                  <a:cubicBezTo>
                    <a:pt x="198" y="642"/>
                    <a:pt x="202" y="638"/>
                    <a:pt x="205" y="634"/>
                  </a:cubicBezTo>
                  <a:cubicBezTo>
                    <a:pt x="208" y="639"/>
                    <a:pt x="211" y="642"/>
                    <a:pt x="216" y="644"/>
                  </a:cubicBezTo>
                  <a:cubicBezTo>
                    <a:pt x="232" y="652"/>
                    <a:pt x="243" y="641"/>
                    <a:pt x="250" y="630"/>
                  </a:cubicBezTo>
                  <a:cubicBezTo>
                    <a:pt x="254" y="632"/>
                    <a:pt x="259" y="634"/>
                    <a:pt x="265" y="632"/>
                  </a:cubicBezTo>
                  <a:cubicBezTo>
                    <a:pt x="271" y="630"/>
                    <a:pt x="274" y="627"/>
                    <a:pt x="276" y="624"/>
                  </a:cubicBezTo>
                  <a:cubicBezTo>
                    <a:pt x="277" y="625"/>
                    <a:pt x="278" y="627"/>
                    <a:pt x="279" y="629"/>
                  </a:cubicBezTo>
                  <a:cubicBezTo>
                    <a:pt x="283" y="634"/>
                    <a:pt x="288" y="636"/>
                    <a:pt x="295" y="636"/>
                  </a:cubicBezTo>
                  <a:cubicBezTo>
                    <a:pt x="301" y="635"/>
                    <a:pt x="307" y="632"/>
                    <a:pt x="309" y="626"/>
                  </a:cubicBezTo>
                  <a:cubicBezTo>
                    <a:pt x="311" y="621"/>
                    <a:pt x="311" y="616"/>
                    <a:pt x="308" y="611"/>
                  </a:cubicBezTo>
                  <a:moveTo>
                    <a:pt x="546" y="774"/>
                  </a:moveTo>
                  <a:cubicBezTo>
                    <a:pt x="546" y="721"/>
                    <a:pt x="504" y="679"/>
                    <a:pt x="452" y="679"/>
                  </a:cubicBezTo>
                  <a:cubicBezTo>
                    <a:pt x="400" y="679"/>
                    <a:pt x="358" y="721"/>
                    <a:pt x="358" y="774"/>
                  </a:cubicBezTo>
                  <a:cubicBezTo>
                    <a:pt x="358" y="804"/>
                    <a:pt x="373" y="831"/>
                    <a:pt x="396" y="849"/>
                  </a:cubicBezTo>
                  <a:cubicBezTo>
                    <a:pt x="396" y="989"/>
                    <a:pt x="396" y="989"/>
                    <a:pt x="396" y="989"/>
                  </a:cubicBezTo>
                  <a:cubicBezTo>
                    <a:pt x="396" y="998"/>
                    <a:pt x="407" y="1003"/>
                    <a:pt x="414" y="996"/>
                  </a:cubicBezTo>
                  <a:cubicBezTo>
                    <a:pt x="445" y="965"/>
                    <a:pt x="445" y="965"/>
                    <a:pt x="445" y="965"/>
                  </a:cubicBezTo>
                  <a:cubicBezTo>
                    <a:pt x="449" y="961"/>
                    <a:pt x="456" y="961"/>
                    <a:pt x="460" y="965"/>
                  </a:cubicBezTo>
                  <a:cubicBezTo>
                    <a:pt x="491" y="996"/>
                    <a:pt x="491" y="996"/>
                    <a:pt x="491" y="996"/>
                  </a:cubicBezTo>
                  <a:cubicBezTo>
                    <a:pt x="497" y="1003"/>
                    <a:pt x="509" y="998"/>
                    <a:pt x="509" y="989"/>
                  </a:cubicBezTo>
                  <a:cubicBezTo>
                    <a:pt x="509" y="849"/>
                    <a:pt x="509" y="849"/>
                    <a:pt x="509" y="849"/>
                  </a:cubicBezTo>
                  <a:cubicBezTo>
                    <a:pt x="531" y="831"/>
                    <a:pt x="546" y="804"/>
                    <a:pt x="546" y="774"/>
                  </a:cubicBezTo>
                  <a:moveTo>
                    <a:pt x="571" y="611"/>
                  </a:moveTo>
                  <a:cubicBezTo>
                    <a:pt x="569" y="609"/>
                    <a:pt x="568" y="606"/>
                    <a:pt x="567" y="603"/>
                  </a:cubicBezTo>
                  <a:cubicBezTo>
                    <a:pt x="565" y="596"/>
                    <a:pt x="562" y="589"/>
                    <a:pt x="552" y="586"/>
                  </a:cubicBezTo>
                  <a:cubicBezTo>
                    <a:pt x="544" y="585"/>
                    <a:pt x="538" y="587"/>
                    <a:pt x="533" y="591"/>
                  </a:cubicBezTo>
                  <a:cubicBezTo>
                    <a:pt x="531" y="588"/>
                    <a:pt x="527" y="585"/>
                    <a:pt x="523" y="583"/>
                  </a:cubicBezTo>
                  <a:cubicBezTo>
                    <a:pt x="518" y="582"/>
                    <a:pt x="513" y="582"/>
                    <a:pt x="509" y="585"/>
                  </a:cubicBezTo>
                  <a:cubicBezTo>
                    <a:pt x="507" y="587"/>
                    <a:pt x="505" y="588"/>
                    <a:pt x="503" y="590"/>
                  </a:cubicBezTo>
                  <a:cubicBezTo>
                    <a:pt x="504" y="589"/>
                    <a:pt x="504" y="589"/>
                    <a:pt x="504" y="588"/>
                  </a:cubicBezTo>
                  <a:cubicBezTo>
                    <a:pt x="504" y="582"/>
                    <a:pt x="501" y="577"/>
                    <a:pt x="497" y="574"/>
                  </a:cubicBezTo>
                  <a:cubicBezTo>
                    <a:pt x="491" y="571"/>
                    <a:pt x="484" y="570"/>
                    <a:pt x="479" y="573"/>
                  </a:cubicBezTo>
                  <a:cubicBezTo>
                    <a:pt x="473" y="576"/>
                    <a:pt x="468" y="581"/>
                    <a:pt x="464" y="586"/>
                  </a:cubicBezTo>
                  <a:cubicBezTo>
                    <a:pt x="464" y="583"/>
                    <a:pt x="463" y="580"/>
                    <a:pt x="461" y="578"/>
                  </a:cubicBezTo>
                  <a:cubicBezTo>
                    <a:pt x="456" y="570"/>
                    <a:pt x="450" y="569"/>
                    <a:pt x="446" y="570"/>
                  </a:cubicBezTo>
                  <a:cubicBezTo>
                    <a:pt x="433" y="571"/>
                    <a:pt x="423" y="584"/>
                    <a:pt x="413" y="596"/>
                  </a:cubicBezTo>
                  <a:cubicBezTo>
                    <a:pt x="413" y="597"/>
                    <a:pt x="412" y="598"/>
                    <a:pt x="411" y="599"/>
                  </a:cubicBezTo>
                  <a:cubicBezTo>
                    <a:pt x="415" y="588"/>
                    <a:pt x="420" y="577"/>
                    <a:pt x="424" y="568"/>
                  </a:cubicBezTo>
                  <a:cubicBezTo>
                    <a:pt x="428" y="561"/>
                    <a:pt x="428" y="561"/>
                    <a:pt x="428" y="561"/>
                  </a:cubicBezTo>
                  <a:cubicBezTo>
                    <a:pt x="430" y="556"/>
                    <a:pt x="430" y="549"/>
                    <a:pt x="426" y="544"/>
                  </a:cubicBezTo>
                  <a:cubicBezTo>
                    <a:pt x="423" y="539"/>
                    <a:pt x="417" y="536"/>
                    <a:pt x="411" y="536"/>
                  </a:cubicBezTo>
                  <a:cubicBezTo>
                    <a:pt x="405" y="537"/>
                    <a:pt x="401" y="540"/>
                    <a:pt x="399" y="545"/>
                  </a:cubicBezTo>
                  <a:cubicBezTo>
                    <a:pt x="395" y="552"/>
                    <a:pt x="395" y="552"/>
                    <a:pt x="395" y="552"/>
                  </a:cubicBezTo>
                  <a:cubicBezTo>
                    <a:pt x="383" y="577"/>
                    <a:pt x="369" y="607"/>
                    <a:pt x="376" y="635"/>
                  </a:cubicBezTo>
                  <a:cubicBezTo>
                    <a:pt x="378" y="642"/>
                    <a:pt x="383" y="646"/>
                    <a:pt x="391" y="647"/>
                  </a:cubicBezTo>
                  <a:cubicBezTo>
                    <a:pt x="392" y="647"/>
                    <a:pt x="393" y="647"/>
                    <a:pt x="394" y="647"/>
                  </a:cubicBezTo>
                  <a:cubicBezTo>
                    <a:pt x="405" y="647"/>
                    <a:pt x="419" y="638"/>
                    <a:pt x="428" y="629"/>
                  </a:cubicBezTo>
                  <a:cubicBezTo>
                    <a:pt x="430" y="634"/>
                    <a:pt x="433" y="639"/>
                    <a:pt x="437" y="643"/>
                  </a:cubicBezTo>
                  <a:cubicBezTo>
                    <a:pt x="443" y="648"/>
                    <a:pt x="450" y="649"/>
                    <a:pt x="457" y="645"/>
                  </a:cubicBezTo>
                  <a:cubicBezTo>
                    <a:pt x="462" y="642"/>
                    <a:pt x="466" y="638"/>
                    <a:pt x="469" y="634"/>
                  </a:cubicBezTo>
                  <a:cubicBezTo>
                    <a:pt x="471" y="639"/>
                    <a:pt x="474" y="642"/>
                    <a:pt x="479" y="644"/>
                  </a:cubicBezTo>
                  <a:cubicBezTo>
                    <a:pt x="496" y="652"/>
                    <a:pt x="506" y="641"/>
                    <a:pt x="514" y="630"/>
                  </a:cubicBezTo>
                  <a:cubicBezTo>
                    <a:pt x="518" y="632"/>
                    <a:pt x="523" y="634"/>
                    <a:pt x="528" y="632"/>
                  </a:cubicBezTo>
                  <a:cubicBezTo>
                    <a:pt x="534" y="630"/>
                    <a:pt x="538" y="627"/>
                    <a:pt x="540" y="624"/>
                  </a:cubicBezTo>
                  <a:cubicBezTo>
                    <a:pt x="541" y="625"/>
                    <a:pt x="542" y="627"/>
                    <a:pt x="543" y="629"/>
                  </a:cubicBezTo>
                  <a:cubicBezTo>
                    <a:pt x="549" y="638"/>
                    <a:pt x="560" y="637"/>
                    <a:pt x="567" y="633"/>
                  </a:cubicBezTo>
                  <a:cubicBezTo>
                    <a:pt x="575" y="627"/>
                    <a:pt x="576" y="619"/>
                    <a:pt x="571" y="611"/>
                  </a:cubicBezTo>
                  <a:moveTo>
                    <a:pt x="603" y="434"/>
                  </a:moveTo>
                  <a:cubicBezTo>
                    <a:pt x="75" y="434"/>
                    <a:pt x="75" y="434"/>
                    <a:pt x="75" y="434"/>
                  </a:cubicBezTo>
                  <a:cubicBezTo>
                    <a:pt x="75" y="490"/>
                    <a:pt x="75" y="490"/>
                    <a:pt x="75" y="490"/>
                  </a:cubicBezTo>
                  <a:cubicBezTo>
                    <a:pt x="603" y="490"/>
                    <a:pt x="603" y="490"/>
                    <a:pt x="603" y="490"/>
                  </a:cubicBezTo>
                  <a:lnTo>
                    <a:pt x="603" y="434"/>
                  </a:lnTo>
                  <a:close/>
                  <a:moveTo>
                    <a:pt x="648" y="321"/>
                  </a:moveTo>
                  <a:cubicBezTo>
                    <a:pt x="377" y="321"/>
                    <a:pt x="377" y="321"/>
                    <a:pt x="377" y="321"/>
                  </a:cubicBezTo>
                  <a:cubicBezTo>
                    <a:pt x="366" y="321"/>
                    <a:pt x="358" y="312"/>
                    <a:pt x="358" y="302"/>
                  </a:cubicBezTo>
                  <a:cubicBezTo>
                    <a:pt x="358" y="31"/>
                    <a:pt x="358" y="31"/>
                    <a:pt x="358" y="31"/>
                  </a:cubicBezTo>
                  <a:cubicBezTo>
                    <a:pt x="358" y="31"/>
                    <a:pt x="354" y="29"/>
                    <a:pt x="351" y="35"/>
                  </a:cubicBezTo>
                  <a:cubicBezTo>
                    <a:pt x="314" y="123"/>
                    <a:pt x="300" y="203"/>
                    <a:pt x="299" y="360"/>
                  </a:cubicBezTo>
                  <a:cubicBezTo>
                    <a:pt x="299" y="371"/>
                    <a:pt x="308" y="379"/>
                    <a:pt x="318" y="379"/>
                  </a:cubicBezTo>
                  <a:cubicBezTo>
                    <a:pt x="475" y="378"/>
                    <a:pt x="555" y="364"/>
                    <a:pt x="643" y="327"/>
                  </a:cubicBezTo>
                  <a:cubicBezTo>
                    <a:pt x="649" y="325"/>
                    <a:pt x="648" y="321"/>
                    <a:pt x="648" y="3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D83DB2C-0A47-480F-ABE7-8424E26B080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27750" y="4205288"/>
              <a:ext cx="257175" cy="309563"/>
            </a:xfrm>
            <a:custGeom>
              <a:avLst/>
              <a:gdLst>
                <a:gd name="T0" fmla="*/ 798 w 809"/>
                <a:gd name="T1" fmla="*/ 512 h 976"/>
                <a:gd name="T2" fmla="*/ 694 w 809"/>
                <a:gd name="T3" fmla="*/ 392 h 976"/>
                <a:gd name="T4" fmla="*/ 694 w 809"/>
                <a:gd name="T5" fmla="*/ 336 h 976"/>
                <a:gd name="T6" fmla="*/ 650 w 809"/>
                <a:gd name="T7" fmla="*/ 199 h 976"/>
                <a:gd name="T8" fmla="*/ 615 w 809"/>
                <a:gd name="T9" fmla="*/ 44 h 976"/>
                <a:gd name="T10" fmla="*/ 170 w 809"/>
                <a:gd name="T11" fmla="*/ 88 h 976"/>
                <a:gd name="T12" fmla="*/ 47 w 809"/>
                <a:gd name="T13" fmla="*/ 434 h 976"/>
                <a:gd name="T14" fmla="*/ 187 w 809"/>
                <a:gd name="T15" fmla="*/ 786 h 976"/>
                <a:gd name="T16" fmla="*/ 155 w 809"/>
                <a:gd name="T17" fmla="*/ 976 h 976"/>
                <a:gd name="T18" fmla="*/ 531 w 809"/>
                <a:gd name="T19" fmla="*/ 976 h 976"/>
                <a:gd name="T20" fmla="*/ 529 w 809"/>
                <a:gd name="T21" fmla="*/ 875 h 976"/>
                <a:gd name="T22" fmla="*/ 436 w 809"/>
                <a:gd name="T23" fmla="*/ 827 h 976"/>
                <a:gd name="T24" fmla="*/ 433 w 809"/>
                <a:gd name="T25" fmla="*/ 820 h 976"/>
                <a:gd name="T26" fmla="*/ 626 w 809"/>
                <a:gd name="T27" fmla="*/ 857 h 976"/>
                <a:gd name="T28" fmla="*/ 732 w 809"/>
                <a:gd name="T29" fmla="*/ 752 h 976"/>
                <a:gd name="T30" fmla="*/ 732 w 809"/>
                <a:gd name="T31" fmla="*/ 590 h 976"/>
                <a:gd name="T32" fmla="*/ 788 w 809"/>
                <a:gd name="T33" fmla="*/ 560 h 976"/>
                <a:gd name="T34" fmla="*/ 798 w 809"/>
                <a:gd name="T35" fmla="*/ 512 h 976"/>
                <a:gd name="T36" fmla="*/ 489 w 809"/>
                <a:gd name="T37" fmla="*/ 152 h 976"/>
                <a:gd name="T38" fmla="*/ 513 w 809"/>
                <a:gd name="T39" fmla="*/ 176 h 976"/>
                <a:gd name="T40" fmla="*/ 465 w 809"/>
                <a:gd name="T41" fmla="*/ 223 h 976"/>
                <a:gd name="T42" fmla="*/ 441 w 809"/>
                <a:gd name="T43" fmla="*/ 199 h 976"/>
                <a:gd name="T44" fmla="*/ 489 w 809"/>
                <a:gd name="T45" fmla="*/ 152 h 976"/>
                <a:gd name="T46" fmla="*/ 329 w 809"/>
                <a:gd name="T47" fmla="*/ 100 h 976"/>
                <a:gd name="T48" fmla="*/ 363 w 809"/>
                <a:gd name="T49" fmla="*/ 100 h 976"/>
                <a:gd name="T50" fmla="*/ 363 w 809"/>
                <a:gd name="T51" fmla="*/ 167 h 976"/>
                <a:gd name="T52" fmla="*/ 329 w 809"/>
                <a:gd name="T53" fmla="*/ 167 h 976"/>
                <a:gd name="T54" fmla="*/ 329 w 809"/>
                <a:gd name="T55" fmla="*/ 100 h 976"/>
                <a:gd name="T56" fmla="*/ 203 w 809"/>
                <a:gd name="T57" fmla="*/ 152 h 976"/>
                <a:gd name="T58" fmla="*/ 250 w 809"/>
                <a:gd name="T59" fmla="*/ 199 h 976"/>
                <a:gd name="T60" fmla="*/ 227 w 809"/>
                <a:gd name="T61" fmla="*/ 223 h 976"/>
                <a:gd name="T62" fmla="*/ 179 w 809"/>
                <a:gd name="T63" fmla="*/ 176 h 976"/>
                <a:gd name="T64" fmla="*/ 203 w 809"/>
                <a:gd name="T65" fmla="*/ 152 h 976"/>
                <a:gd name="T66" fmla="*/ 194 w 809"/>
                <a:gd name="T67" fmla="*/ 335 h 976"/>
                <a:gd name="T68" fmla="*/ 127 w 809"/>
                <a:gd name="T69" fmla="*/ 335 h 976"/>
                <a:gd name="T70" fmla="*/ 127 w 809"/>
                <a:gd name="T71" fmla="*/ 302 h 976"/>
                <a:gd name="T72" fmla="*/ 194 w 809"/>
                <a:gd name="T73" fmla="*/ 302 h 976"/>
                <a:gd name="T74" fmla="*/ 194 w 809"/>
                <a:gd name="T75" fmla="*/ 335 h 976"/>
                <a:gd name="T76" fmla="*/ 396 w 809"/>
                <a:gd name="T77" fmla="*/ 427 h 976"/>
                <a:gd name="T78" fmla="*/ 396 w 809"/>
                <a:gd name="T79" fmla="*/ 475 h 976"/>
                <a:gd name="T80" fmla="*/ 385 w 809"/>
                <a:gd name="T81" fmla="*/ 491 h 976"/>
                <a:gd name="T82" fmla="*/ 363 w 809"/>
                <a:gd name="T83" fmla="*/ 498 h 976"/>
                <a:gd name="T84" fmla="*/ 363 w 809"/>
                <a:gd name="T85" fmla="*/ 521 h 976"/>
                <a:gd name="T86" fmla="*/ 329 w 809"/>
                <a:gd name="T87" fmla="*/ 521 h 976"/>
                <a:gd name="T88" fmla="*/ 329 w 809"/>
                <a:gd name="T89" fmla="*/ 498 h 976"/>
                <a:gd name="T90" fmla="*/ 307 w 809"/>
                <a:gd name="T91" fmla="*/ 491 h 976"/>
                <a:gd name="T92" fmla="*/ 295 w 809"/>
                <a:gd name="T93" fmla="*/ 475 h 976"/>
                <a:gd name="T94" fmla="*/ 295 w 809"/>
                <a:gd name="T95" fmla="*/ 427 h 976"/>
                <a:gd name="T96" fmla="*/ 226 w 809"/>
                <a:gd name="T97" fmla="*/ 319 h 976"/>
                <a:gd name="T98" fmla="*/ 346 w 809"/>
                <a:gd name="T99" fmla="*/ 199 h 976"/>
                <a:gd name="T100" fmla="*/ 465 w 809"/>
                <a:gd name="T101" fmla="*/ 319 h 976"/>
                <a:gd name="T102" fmla="*/ 396 w 809"/>
                <a:gd name="T103" fmla="*/ 427 h 976"/>
                <a:gd name="T104" fmla="*/ 565 w 809"/>
                <a:gd name="T105" fmla="*/ 335 h 976"/>
                <a:gd name="T106" fmla="*/ 497 w 809"/>
                <a:gd name="T107" fmla="*/ 335 h 976"/>
                <a:gd name="T108" fmla="*/ 497 w 809"/>
                <a:gd name="T109" fmla="*/ 302 h 976"/>
                <a:gd name="T110" fmla="*/ 565 w 809"/>
                <a:gd name="T111" fmla="*/ 302 h 976"/>
                <a:gd name="T112" fmla="*/ 565 w 809"/>
                <a:gd name="T113" fmla="*/ 335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9" h="976">
                  <a:moveTo>
                    <a:pt x="798" y="512"/>
                  </a:moveTo>
                  <a:cubicBezTo>
                    <a:pt x="694" y="392"/>
                    <a:pt x="694" y="392"/>
                    <a:pt x="694" y="392"/>
                  </a:cubicBezTo>
                  <a:cubicBezTo>
                    <a:pt x="691" y="377"/>
                    <a:pt x="696" y="349"/>
                    <a:pt x="694" y="336"/>
                  </a:cubicBezTo>
                  <a:cubicBezTo>
                    <a:pt x="683" y="271"/>
                    <a:pt x="650" y="199"/>
                    <a:pt x="650" y="199"/>
                  </a:cubicBezTo>
                  <a:cubicBezTo>
                    <a:pt x="685" y="131"/>
                    <a:pt x="668" y="78"/>
                    <a:pt x="615" y="44"/>
                  </a:cubicBezTo>
                  <a:cubicBezTo>
                    <a:pt x="554" y="4"/>
                    <a:pt x="332" y="0"/>
                    <a:pt x="170" y="88"/>
                  </a:cubicBezTo>
                  <a:cubicBezTo>
                    <a:pt x="0" y="181"/>
                    <a:pt x="18" y="347"/>
                    <a:pt x="47" y="434"/>
                  </a:cubicBezTo>
                  <a:cubicBezTo>
                    <a:pt x="80" y="535"/>
                    <a:pt x="180" y="678"/>
                    <a:pt x="187" y="786"/>
                  </a:cubicBezTo>
                  <a:cubicBezTo>
                    <a:pt x="190" y="833"/>
                    <a:pt x="155" y="976"/>
                    <a:pt x="155" y="976"/>
                  </a:cubicBezTo>
                  <a:cubicBezTo>
                    <a:pt x="531" y="976"/>
                    <a:pt x="531" y="976"/>
                    <a:pt x="531" y="976"/>
                  </a:cubicBezTo>
                  <a:cubicBezTo>
                    <a:pt x="529" y="875"/>
                    <a:pt x="529" y="875"/>
                    <a:pt x="529" y="875"/>
                  </a:cubicBezTo>
                  <a:cubicBezTo>
                    <a:pt x="436" y="827"/>
                    <a:pt x="436" y="827"/>
                    <a:pt x="436" y="827"/>
                  </a:cubicBezTo>
                  <a:cubicBezTo>
                    <a:pt x="431" y="824"/>
                    <a:pt x="433" y="821"/>
                    <a:pt x="433" y="820"/>
                  </a:cubicBezTo>
                  <a:cubicBezTo>
                    <a:pt x="433" y="820"/>
                    <a:pt x="572" y="850"/>
                    <a:pt x="626" y="857"/>
                  </a:cubicBezTo>
                  <a:cubicBezTo>
                    <a:pt x="680" y="864"/>
                    <a:pt x="732" y="818"/>
                    <a:pt x="732" y="752"/>
                  </a:cubicBezTo>
                  <a:cubicBezTo>
                    <a:pt x="732" y="590"/>
                    <a:pt x="732" y="590"/>
                    <a:pt x="732" y="590"/>
                  </a:cubicBezTo>
                  <a:cubicBezTo>
                    <a:pt x="788" y="560"/>
                    <a:pt x="788" y="560"/>
                    <a:pt x="788" y="560"/>
                  </a:cubicBezTo>
                  <a:cubicBezTo>
                    <a:pt x="804" y="550"/>
                    <a:pt x="809" y="528"/>
                    <a:pt x="798" y="512"/>
                  </a:cubicBezTo>
                  <a:moveTo>
                    <a:pt x="489" y="152"/>
                  </a:moveTo>
                  <a:cubicBezTo>
                    <a:pt x="513" y="176"/>
                    <a:pt x="513" y="176"/>
                    <a:pt x="513" y="176"/>
                  </a:cubicBezTo>
                  <a:cubicBezTo>
                    <a:pt x="465" y="223"/>
                    <a:pt x="465" y="223"/>
                    <a:pt x="465" y="223"/>
                  </a:cubicBezTo>
                  <a:cubicBezTo>
                    <a:pt x="441" y="199"/>
                    <a:pt x="441" y="199"/>
                    <a:pt x="441" y="199"/>
                  </a:cubicBezTo>
                  <a:lnTo>
                    <a:pt x="489" y="152"/>
                  </a:lnTo>
                  <a:close/>
                  <a:moveTo>
                    <a:pt x="329" y="100"/>
                  </a:moveTo>
                  <a:cubicBezTo>
                    <a:pt x="363" y="100"/>
                    <a:pt x="363" y="100"/>
                    <a:pt x="363" y="100"/>
                  </a:cubicBezTo>
                  <a:cubicBezTo>
                    <a:pt x="363" y="167"/>
                    <a:pt x="363" y="167"/>
                    <a:pt x="363" y="167"/>
                  </a:cubicBezTo>
                  <a:cubicBezTo>
                    <a:pt x="329" y="167"/>
                    <a:pt x="329" y="167"/>
                    <a:pt x="329" y="167"/>
                  </a:cubicBezTo>
                  <a:lnTo>
                    <a:pt x="329" y="100"/>
                  </a:lnTo>
                  <a:close/>
                  <a:moveTo>
                    <a:pt x="203" y="152"/>
                  </a:moveTo>
                  <a:cubicBezTo>
                    <a:pt x="250" y="199"/>
                    <a:pt x="250" y="199"/>
                    <a:pt x="250" y="199"/>
                  </a:cubicBezTo>
                  <a:cubicBezTo>
                    <a:pt x="227" y="223"/>
                    <a:pt x="227" y="223"/>
                    <a:pt x="227" y="223"/>
                  </a:cubicBezTo>
                  <a:cubicBezTo>
                    <a:pt x="179" y="176"/>
                    <a:pt x="179" y="176"/>
                    <a:pt x="179" y="176"/>
                  </a:cubicBezTo>
                  <a:lnTo>
                    <a:pt x="203" y="152"/>
                  </a:lnTo>
                  <a:close/>
                  <a:moveTo>
                    <a:pt x="194" y="335"/>
                  </a:moveTo>
                  <a:cubicBezTo>
                    <a:pt x="127" y="335"/>
                    <a:pt x="127" y="335"/>
                    <a:pt x="127" y="335"/>
                  </a:cubicBezTo>
                  <a:cubicBezTo>
                    <a:pt x="127" y="302"/>
                    <a:pt x="127" y="302"/>
                    <a:pt x="127" y="302"/>
                  </a:cubicBezTo>
                  <a:cubicBezTo>
                    <a:pt x="194" y="302"/>
                    <a:pt x="194" y="302"/>
                    <a:pt x="194" y="302"/>
                  </a:cubicBezTo>
                  <a:lnTo>
                    <a:pt x="194" y="335"/>
                  </a:lnTo>
                  <a:close/>
                  <a:moveTo>
                    <a:pt x="396" y="427"/>
                  </a:moveTo>
                  <a:cubicBezTo>
                    <a:pt x="396" y="475"/>
                    <a:pt x="396" y="475"/>
                    <a:pt x="396" y="475"/>
                  </a:cubicBezTo>
                  <a:cubicBezTo>
                    <a:pt x="396" y="482"/>
                    <a:pt x="392" y="489"/>
                    <a:pt x="385" y="491"/>
                  </a:cubicBezTo>
                  <a:cubicBezTo>
                    <a:pt x="363" y="498"/>
                    <a:pt x="363" y="498"/>
                    <a:pt x="363" y="498"/>
                  </a:cubicBezTo>
                  <a:cubicBezTo>
                    <a:pt x="363" y="521"/>
                    <a:pt x="363" y="521"/>
                    <a:pt x="363" y="521"/>
                  </a:cubicBezTo>
                  <a:cubicBezTo>
                    <a:pt x="329" y="521"/>
                    <a:pt x="329" y="521"/>
                    <a:pt x="329" y="521"/>
                  </a:cubicBezTo>
                  <a:cubicBezTo>
                    <a:pt x="329" y="498"/>
                    <a:pt x="329" y="498"/>
                    <a:pt x="329" y="498"/>
                  </a:cubicBezTo>
                  <a:cubicBezTo>
                    <a:pt x="307" y="491"/>
                    <a:pt x="307" y="491"/>
                    <a:pt x="307" y="491"/>
                  </a:cubicBezTo>
                  <a:cubicBezTo>
                    <a:pt x="300" y="489"/>
                    <a:pt x="295" y="482"/>
                    <a:pt x="295" y="475"/>
                  </a:cubicBezTo>
                  <a:cubicBezTo>
                    <a:pt x="295" y="427"/>
                    <a:pt x="295" y="427"/>
                    <a:pt x="295" y="427"/>
                  </a:cubicBezTo>
                  <a:cubicBezTo>
                    <a:pt x="254" y="408"/>
                    <a:pt x="226" y="367"/>
                    <a:pt x="226" y="319"/>
                  </a:cubicBezTo>
                  <a:cubicBezTo>
                    <a:pt x="226" y="252"/>
                    <a:pt x="280" y="199"/>
                    <a:pt x="346" y="199"/>
                  </a:cubicBezTo>
                  <a:cubicBezTo>
                    <a:pt x="412" y="199"/>
                    <a:pt x="465" y="252"/>
                    <a:pt x="465" y="319"/>
                  </a:cubicBezTo>
                  <a:cubicBezTo>
                    <a:pt x="465" y="367"/>
                    <a:pt x="437" y="408"/>
                    <a:pt x="396" y="427"/>
                  </a:cubicBezTo>
                  <a:moveTo>
                    <a:pt x="565" y="335"/>
                  </a:moveTo>
                  <a:cubicBezTo>
                    <a:pt x="497" y="335"/>
                    <a:pt x="497" y="335"/>
                    <a:pt x="497" y="335"/>
                  </a:cubicBezTo>
                  <a:cubicBezTo>
                    <a:pt x="497" y="302"/>
                    <a:pt x="497" y="302"/>
                    <a:pt x="497" y="302"/>
                  </a:cubicBezTo>
                  <a:cubicBezTo>
                    <a:pt x="565" y="302"/>
                    <a:pt x="565" y="302"/>
                    <a:pt x="565" y="302"/>
                  </a:cubicBezTo>
                  <a:lnTo>
                    <a:pt x="565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4" name="***Tijdelijke aanduiding voor tekst 3">
            <a:extLst>
              <a:ext uri="{FF2B5EF4-FFF2-40B4-BE49-F238E27FC236}">
                <a16:creationId xmlns:a16="http://schemas.microsoft.com/office/drawing/2014/main" id="{24E62CA7-B46F-4B74-8F5A-6C6FD1EE2B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28104" y="2239399"/>
            <a:ext cx="3890513" cy="2905125"/>
          </a:xfrm>
        </p:spPr>
        <p:txBody>
          <a:bodyPr/>
          <a:lstStyle>
            <a:lvl1pPr marL="0" indent="0">
              <a:buFontTx/>
              <a:buNone/>
              <a:defRPr sz="155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550" b="1">
                <a:solidFill>
                  <a:schemeClr val="accent1"/>
                </a:solidFill>
              </a:defRPr>
            </a:lvl2pPr>
            <a:lvl3pPr marL="0" indent="0">
              <a:buFontTx/>
              <a:buNone/>
              <a:defRPr sz="155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55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55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55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55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550" b="1">
                <a:solidFill>
                  <a:schemeClr val="accent1"/>
                </a:solidFill>
              </a:defRPr>
            </a:lvl8pPr>
            <a:lvl9pPr marL="36000">
              <a:buFontTx/>
              <a:buNone/>
              <a:defRPr sz="155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19" name="***Tijdelijke aanduiding voor tekst 3">
            <a:extLst>
              <a:ext uri="{FF2B5EF4-FFF2-40B4-BE49-F238E27FC236}">
                <a16:creationId xmlns:a16="http://schemas.microsoft.com/office/drawing/2014/main" id="{84B02B96-75AF-4476-81C6-606C079B8F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03624" y="2167249"/>
            <a:ext cx="1759420" cy="732801"/>
          </a:xfrm>
        </p:spPr>
        <p:txBody>
          <a:bodyPr anchor="ctr"/>
          <a:lstStyle>
            <a:lvl1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Max. 2 regels</a:t>
            </a:r>
          </a:p>
        </p:txBody>
      </p:sp>
      <p:sp>
        <p:nvSpPr>
          <p:cNvPr id="22" name="***Tijdelijke aanduiding voor tekst 3">
            <a:extLst>
              <a:ext uri="{FF2B5EF4-FFF2-40B4-BE49-F238E27FC236}">
                <a16:creationId xmlns:a16="http://schemas.microsoft.com/office/drawing/2014/main" id="{14682D89-A6D7-4D02-A7BB-A6F023F1D2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903624" y="3063361"/>
            <a:ext cx="1759420" cy="732801"/>
          </a:xfrm>
        </p:spPr>
        <p:txBody>
          <a:bodyPr anchor="ctr"/>
          <a:lstStyle>
            <a:lvl1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Max. 2 regels</a:t>
            </a:r>
          </a:p>
        </p:txBody>
      </p:sp>
      <p:sp>
        <p:nvSpPr>
          <p:cNvPr id="27" name="***Tijdelijke aanduiding voor tekst 3">
            <a:extLst>
              <a:ext uri="{FF2B5EF4-FFF2-40B4-BE49-F238E27FC236}">
                <a16:creationId xmlns:a16="http://schemas.microsoft.com/office/drawing/2014/main" id="{8AD52A1B-0DD0-4C59-98C2-8627487D3F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03624" y="4005193"/>
            <a:ext cx="1759420" cy="732801"/>
          </a:xfrm>
        </p:spPr>
        <p:txBody>
          <a:bodyPr anchor="ctr"/>
          <a:lstStyle>
            <a:lvl1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Max. 2 regels</a:t>
            </a:r>
          </a:p>
        </p:txBody>
      </p:sp>
      <p:sp>
        <p:nvSpPr>
          <p:cNvPr id="2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45921C0-C892-48D8-B06A-5848AC0BA540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5F664BE3-ABBC-455C-9847-D05A7902B651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9542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, beeld en blauw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6560" y="1881888"/>
            <a:ext cx="4040153" cy="1980614"/>
          </a:xfrm>
        </p:spPr>
        <p:txBody>
          <a:bodyPr/>
          <a:lstStyle>
            <a:lvl1pPr>
              <a:lnSpc>
                <a:spcPct val="113000"/>
              </a:lnSpc>
              <a:defRPr sz="1050"/>
            </a:lvl1pPr>
            <a:lvl2pPr>
              <a:lnSpc>
                <a:spcPct val="113000"/>
              </a:lnSpc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56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5E3D54C9-5B2E-41A3-A10C-349BB2CCBBF5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8E397D1-8D1F-4EE7-BDD6-DCA8DE1A5DF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CEE8111-FB33-4B1E-BB9A-1DB1D71EA7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00FF0C1-2961-487A-B174-5D1A9C46AD3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778C475-2F63-49C4-AD6E-7B4BA5078E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1A7D7BE-626C-42C7-B28A-C4198EF99EC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9D10E1C-FC64-404C-9198-730619D796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0E1F207-30DE-45F5-B8E6-3E173607179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F81AE0CF-0EC2-4E77-8D73-7CD33880899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10CC485-BD0F-4EA7-95BE-9A6ACE03F9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1" name="Freeform 8">
            <a:extLst>
              <a:ext uri="{FF2B5EF4-FFF2-40B4-BE49-F238E27FC236}">
                <a16:creationId xmlns:a16="http://schemas.microsoft.com/office/drawing/2014/main" id="{BA34726D-C21E-4CCA-8809-B73DFA99F682}"/>
              </a:ext>
            </a:extLst>
          </p:cNvPr>
          <p:cNvSpPr>
            <a:spLocks/>
          </p:cNvSpPr>
          <p:nvPr/>
        </p:nvSpPr>
        <p:spPr bwMode="gray">
          <a:xfrm>
            <a:off x="7962900" y="4681538"/>
            <a:ext cx="1790700" cy="1684338"/>
          </a:xfrm>
          <a:custGeom>
            <a:avLst/>
            <a:gdLst>
              <a:gd name="T0" fmla="*/ 2822 w 5644"/>
              <a:gd name="T1" fmla="*/ 5306 h 5306"/>
              <a:gd name="T2" fmla="*/ 2639 w 5644"/>
              <a:gd name="T3" fmla="*/ 5227 h 5306"/>
              <a:gd name="T4" fmla="*/ 1860 w 5644"/>
              <a:gd name="T5" fmla="*/ 4471 h 5306"/>
              <a:gd name="T6" fmla="*/ 0 w 5644"/>
              <a:gd name="T7" fmla="*/ 1692 h 5306"/>
              <a:gd name="T8" fmla="*/ 1692 w 5644"/>
              <a:gd name="T9" fmla="*/ 0 h 5306"/>
              <a:gd name="T10" fmla="*/ 2822 w 5644"/>
              <a:gd name="T11" fmla="*/ 433 h 5306"/>
              <a:gd name="T12" fmla="*/ 3952 w 5644"/>
              <a:gd name="T13" fmla="*/ 0 h 5306"/>
              <a:gd name="T14" fmla="*/ 5644 w 5644"/>
              <a:gd name="T15" fmla="*/ 1692 h 5306"/>
              <a:gd name="T16" fmla="*/ 5197 w 5644"/>
              <a:gd name="T17" fmla="*/ 2959 h 5306"/>
              <a:gd name="T18" fmla="*/ 4850 w 5644"/>
              <a:gd name="T19" fmla="*/ 3026 h 5306"/>
              <a:gd name="T20" fmla="*/ 4783 w 5644"/>
              <a:gd name="T21" fmla="*/ 2679 h 5306"/>
              <a:gd name="T22" fmla="*/ 5144 w 5644"/>
              <a:gd name="T23" fmla="*/ 1692 h 5306"/>
              <a:gd name="T24" fmla="*/ 3952 w 5644"/>
              <a:gd name="T25" fmla="*/ 501 h 5306"/>
              <a:gd name="T26" fmla="*/ 3018 w 5644"/>
              <a:gd name="T27" fmla="*/ 952 h 5306"/>
              <a:gd name="T28" fmla="*/ 2822 w 5644"/>
              <a:gd name="T29" fmla="*/ 1047 h 5306"/>
              <a:gd name="T30" fmla="*/ 2822 w 5644"/>
              <a:gd name="T31" fmla="*/ 1047 h 5306"/>
              <a:gd name="T32" fmla="*/ 2626 w 5644"/>
              <a:gd name="T33" fmla="*/ 952 h 5306"/>
              <a:gd name="T34" fmla="*/ 1692 w 5644"/>
              <a:gd name="T35" fmla="*/ 501 h 5306"/>
              <a:gd name="T36" fmla="*/ 500 w 5644"/>
              <a:gd name="T37" fmla="*/ 1692 h 5306"/>
              <a:gd name="T38" fmla="*/ 2201 w 5644"/>
              <a:gd name="T39" fmla="*/ 4104 h 5306"/>
              <a:gd name="T40" fmla="*/ 3005 w 5644"/>
              <a:gd name="T41" fmla="*/ 4885 h 5306"/>
              <a:gd name="T42" fmla="*/ 2993 w 5644"/>
              <a:gd name="T43" fmla="*/ 5239 h 5306"/>
              <a:gd name="T44" fmla="*/ 2822 w 5644"/>
              <a:gd name="T45" fmla="*/ 5306 h 5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44" h="5306">
                <a:moveTo>
                  <a:pt x="2822" y="5306"/>
                </a:moveTo>
                <a:cubicBezTo>
                  <a:pt x="2755" y="5306"/>
                  <a:pt x="2689" y="5280"/>
                  <a:pt x="2639" y="5227"/>
                </a:cubicBezTo>
                <a:cubicBezTo>
                  <a:pt x="2410" y="4982"/>
                  <a:pt x="2143" y="4734"/>
                  <a:pt x="1860" y="4471"/>
                </a:cubicBezTo>
                <a:cubicBezTo>
                  <a:pt x="946" y="3621"/>
                  <a:pt x="0" y="2741"/>
                  <a:pt x="0" y="1692"/>
                </a:cubicBezTo>
                <a:cubicBezTo>
                  <a:pt x="0" y="759"/>
                  <a:pt x="759" y="0"/>
                  <a:pt x="1692" y="0"/>
                </a:cubicBezTo>
                <a:cubicBezTo>
                  <a:pt x="2115" y="0"/>
                  <a:pt x="2514" y="155"/>
                  <a:pt x="2822" y="433"/>
                </a:cubicBezTo>
                <a:cubicBezTo>
                  <a:pt x="3130" y="155"/>
                  <a:pt x="3529" y="0"/>
                  <a:pt x="3952" y="0"/>
                </a:cubicBezTo>
                <a:cubicBezTo>
                  <a:pt x="4885" y="0"/>
                  <a:pt x="5644" y="759"/>
                  <a:pt x="5644" y="1692"/>
                </a:cubicBezTo>
                <a:cubicBezTo>
                  <a:pt x="5644" y="2102"/>
                  <a:pt x="5498" y="2517"/>
                  <a:pt x="5197" y="2959"/>
                </a:cubicBezTo>
                <a:cubicBezTo>
                  <a:pt x="5119" y="3074"/>
                  <a:pt x="4964" y="3103"/>
                  <a:pt x="4850" y="3026"/>
                </a:cubicBezTo>
                <a:cubicBezTo>
                  <a:pt x="4735" y="2948"/>
                  <a:pt x="4706" y="2793"/>
                  <a:pt x="4783" y="2679"/>
                </a:cubicBezTo>
                <a:cubicBezTo>
                  <a:pt x="5026" y="2321"/>
                  <a:pt x="5144" y="1999"/>
                  <a:pt x="5144" y="1692"/>
                </a:cubicBezTo>
                <a:cubicBezTo>
                  <a:pt x="5144" y="1035"/>
                  <a:pt x="4609" y="501"/>
                  <a:pt x="3952" y="501"/>
                </a:cubicBezTo>
                <a:cubicBezTo>
                  <a:pt x="3586" y="501"/>
                  <a:pt x="3246" y="665"/>
                  <a:pt x="3018" y="952"/>
                </a:cubicBezTo>
                <a:cubicBezTo>
                  <a:pt x="2970" y="1012"/>
                  <a:pt x="2898" y="1047"/>
                  <a:pt x="2822" y="1047"/>
                </a:cubicBezTo>
                <a:cubicBezTo>
                  <a:pt x="2822" y="1047"/>
                  <a:pt x="2822" y="1047"/>
                  <a:pt x="2822" y="1047"/>
                </a:cubicBezTo>
                <a:cubicBezTo>
                  <a:pt x="2746" y="1047"/>
                  <a:pt x="2674" y="1012"/>
                  <a:pt x="2626" y="952"/>
                </a:cubicBezTo>
                <a:cubicBezTo>
                  <a:pt x="2398" y="665"/>
                  <a:pt x="2058" y="501"/>
                  <a:pt x="1692" y="501"/>
                </a:cubicBezTo>
                <a:cubicBezTo>
                  <a:pt x="1035" y="501"/>
                  <a:pt x="500" y="1035"/>
                  <a:pt x="500" y="1692"/>
                </a:cubicBezTo>
                <a:cubicBezTo>
                  <a:pt x="500" y="2524"/>
                  <a:pt x="1365" y="3327"/>
                  <a:pt x="2201" y="4104"/>
                </a:cubicBezTo>
                <a:cubicBezTo>
                  <a:pt x="2490" y="4373"/>
                  <a:pt x="2763" y="4627"/>
                  <a:pt x="3005" y="4885"/>
                </a:cubicBezTo>
                <a:cubicBezTo>
                  <a:pt x="3099" y="4986"/>
                  <a:pt x="3094" y="5144"/>
                  <a:pt x="2993" y="5239"/>
                </a:cubicBezTo>
                <a:cubicBezTo>
                  <a:pt x="2945" y="5284"/>
                  <a:pt x="2883" y="5306"/>
                  <a:pt x="2822" y="5306"/>
                </a:cubicBezTo>
                <a:close/>
              </a:path>
            </a:pathLst>
          </a:custGeom>
          <a:solidFill>
            <a:srgbClr val="E9F4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249C2CEC-3294-4842-88D7-804E8A7C7D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63000" y="4821238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34E53F65-49D7-4F2E-AB5F-50EAD8690E8A}"/>
              </a:ext>
            </a:extLst>
          </p:cNvPr>
          <p:cNvSpPr>
            <a:spLocks noChangeArrowheads="1"/>
          </p:cNvSpPr>
          <p:nvPr/>
        </p:nvSpPr>
        <p:spPr bwMode="gray">
          <a:xfrm>
            <a:off x="9450388" y="5476875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Oval 11">
            <a:extLst>
              <a:ext uri="{FF2B5EF4-FFF2-40B4-BE49-F238E27FC236}">
                <a16:creationId xmlns:a16="http://schemas.microsoft.com/office/drawing/2014/main" id="{AC628693-8855-41A0-9C30-A7E6807C1E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2438" y="5476875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Oval 12">
            <a:extLst>
              <a:ext uri="{FF2B5EF4-FFF2-40B4-BE49-F238E27FC236}">
                <a16:creationId xmlns:a16="http://schemas.microsoft.com/office/drawing/2014/main" id="{6ECABA9E-FC06-4EBF-BDFD-214B417533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63000" y="6175375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8D56C53C-BD76-420C-A13D-D5E2C2B56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116560" y="4097338"/>
            <a:ext cx="4040153" cy="2284382"/>
          </a:xfrm>
          <a:custGeom>
            <a:avLst/>
            <a:gdLst>
              <a:gd name="connsiteX0" fmla="*/ 260592 w 4040153"/>
              <a:gd name="connsiteY0" fmla="*/ 0 h 2284382"/>
              <a:gd name="connsiteX1" fmla="*/ 3779527 w 4040153"/>
              <a:gd name="connsiteY1" fmla="*/ 0 h 2284382"/>
              <a:gd name="connsiteX2" fmla="*/ 4040153 w 4040153"/>
              <a:gd name="connsiteY2" fmla="*/ 260632 h 2284382"/>
              <a:gd name="connsiteX3" fmla="*/ 4040153 w 4040153"/>
              <a:gd name="connsiteY3" fmla="*/ 2023782 h 2284382"/>
              <a:gd name="connsiteX4" fmla="*/ 3832013 w 4040153"/>
              <a:gd name="connsiteY4" fmla="*/ 2279113 h 2284382"/>
              <a:gd name="connsiteX5" fmla="*/ 3779834 w 4040153"/>
              <a:gd name="connsiteY5" fmla="*/ 2284382 h 2284382"/>
              <a:gd name="connsiteX6" fmla="*/ 260284 w 4040153"/>
              <a:gd name="connsiteY6" fmla="*/ 2284382 h 2284382"/>
              <a:gd name="connsiteX7" fmla="*/ 208014 w 4040153"/>
              <a:gd name="connsiteY7" fmla="*/ 2279113 h 2284382"/>
              <a:gd name="connsiteX8" fmla="*/ 20421 w 4040153"/>
              <a:gd name="connsiteY8" fmla="*/ 2125174 h 2284382"/>
              <a:gd name="connsiteX9" fmla="*/ 0 w 4040153"/>
              <a:gd name="connsiteY9" fmla="*/ 2023955 h 2284382"/>
              <a:gd name="connsiteX10" fmla="*/ 0 w 4040153"/>
              <a:gd name="connsiteY10" fmla="*/ 260458 h 2284382"/>
              <a:gd name="connsiteX11" fmla="*/ 20421 w 4040153"/>
              <a:gd name="connsiteY11" fmla="*/ 159239 h 2284382"/>
              <a:gd name="connsiteX12" fmla="*/ 260592 w 4040153"/>
              <a:gd name="connsiteY12" fmla="*/ 0 h 228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0153" h="2284382">
                <a:moveTo>
                  <a:pt x="260592" y="0"/>
                </a:moveTo>
                <a:lnTo>
                  <a:pt x="3779527" y="0"/>
                </a:lnTo>
                <a:cubicBezTo>
                  <a:pt x="3923331" y="0"/>
                  <a:pt x="4040153" y="116824"/>
                  <a:pt x="4040153" y="260632"/>
                </a:cubicBezTo>
                <a:cubicBezTo>
                  <a:pt x="4040153" y="260632"/>
                  <a:pt x="4040153" y="260632"/>
                  <a:pt x="4040153" y="2023782"/>
                </a:cubicBezTo>
                <a:cubicBezTo>
                  <a:pt x="4040153" y="2149613"/>
                  <a:pt x="3950711" y="2254786"/>
                  <a:pt x="3832013" y="2279113"/>
                </a:cubicBezTo>
                <a:lnTo>
                  <a:pt x="3779834" y="2284382"/>
                </a:lnTo>
                <a:lnTo>
                  <a:pt x="260284" y="2284382"/>
                </a:lnTo>
                <a:lnTo>
                  <a:pt x="208014" y="2279113"/>
                </a:lnTo>
                <a:cubicBezTo>
                  <a:pt x="123121" y="2261736"/>
                  <a:pt x="53356" y="2203112"/>
                  <a:pt x="20421" y="2125174"/>
                </a:cubicBezTo>
                <a:lnTo>
                  <a:pt x="0" y="2023955"/>
                </a:lnTo>
                <a:lnTo>
                  <a:pt x="0" y="260458"/>
                </a:lnTo>
                <a:lnTo>
                  <a:pt x="20421" y="159239"/>
                </a:lnTo>
                <a:cubicBezTo>
                  <a:pt x="59943" y="65714"/>
                  <a:pt x="152500" y="0"/>
                  <a:pt x="260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 dirty="0"/>
          </a:p>
        </p:txBody>
      </p:sp>
      <p:sp>
        <p:nvSpPr>
          <p:cNvPr id="44" name="***Vrije vorm: vorm 43 (JU-Free)">
            <a:extLst>
              <a:ext uri="{FF2B5EF4-FFF2-40B4-BE49-F238E27FC236}">
                <a16:creationId xmlns:a16="http://schemas.microsoft.com/office/drawing/2014/main" id="{AD146597-8C3F-441A-AFE6-C7230A6CEF1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 bwMode="gray">
          <a:xfrm>
            <a:off x="6643799" y="2076647"/>
            <a:ext cx="4429014" cy="2319315"/>
          </a:xfrm>
          <a:custGeom>
            <a:avLst/>
            <a:gdLst>
              <a:gd name="connsiteX0" fmla="*/ 190362 w 4429014"/>
              <a:gd name="connsiteY0" fmla="*/ 0 h 2319315"/>
              <a:gd name="connsiteX1" fmla="*/ 4238541 w 4429014"/>
              <a:gd name="connsiteY1" fmla="*/ 0 h 2319315"/>
              <a:gd name="connsiteX2" fmla="*/ 4429014 w 4429014"/>
              <a:gd name="connsiteY2" fmla="*/ 190578 h 2319315"/>
              <a:gd name="connsiteX3" fmla="*/ 4429014 w 4429014"/>
              <a:gd name="connsiteY3" fmla="*/ 2128760 h 2319315"/>
              <a:gd name="connsiteX4" fmla="*/ 4276894 w 4429014"/>
              <a:gd name="connsiteY4" fmla="*/ 2315462 h 2319315"/>
              <a:gd name="connsiteX5" fmla="*/ 4238768 w 4429014"/>
              <a:gd name="connsiteY5" fmla="*/ 2319315 h 2319315"/>
              <a:gd name="connsiteX6" fmla="*/ 190134 w 4429014"/>
              <a:gd name="connsiteY6" fmla="*/ 2319315 h 2319315"/>
              <a:gd name="connsiteX7" fmla="*/ 152009 w 4429014"/>
              <a:gd name="connsiteY7" fmla="*/ 2315462 h 2319315"/>
              <a:gd name="connsiteX8" fmla="*/ 14874 w 4429014"/>
              <a:gd name="connsiteY8" fmla="*/ 2202892 h 2319315"/>
              <a:gd name="connsiteX9" fmla="*/ 0 w 4429014"/>
              <a:gd name="connsiteY9" fmla="*/ 2129309 h 2319315"/>
              <a:gd name="connsiteX10" fmla="*/ 0 w 4429014"/>
              <a:gd name="connsiteY10" fmla="*/ 190030 h 2319315"/>
              <a:gd name="connsiteX11" fmla="*/ 14874 w 4429014"/>
              <a:gd name="connsiteY11" fmla="*/ 116446 h 2319315"/>
              <a:gd name="connsiteX12" fmla="*/ 190362 w 4429014"/>
              <a:gd name="connsiteY12" fmla="*/ 0 h 231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9014" h="2319315">
                <a:moveTo>
                  <a:pt x="190362" y="0"/>
                </a:moveTo>
                <a:cubicBezTo>
                  <a:pt x="4238541" y="0"/>
                  <a:pt x="4238541" y="0"/>
                  <a:pt x="4238541" y="0"/>
                </a:cubicBezTo>
                <a:cubicBezTo>
                  <a:pt x="4343619" y="0"/>
                  <a:pt x="4429014" y="85443"/>
                  <a:pt x="4429014" y="190578"/>
                </a:cubicBezTo>
                <a:cubicBezTo>
                  <a:pt x="4429014" y="2128760"/>
                  <a:pt x="4429014" y="2128760"/>
                  <a:pt x="4429014" y="2128760"/>
                </a:cubicBezTo>
                <a:cubicBezTo>
                  <a:pt x="4429014" y="2220754"/>
                  <a:pt x="4363633" y="2297670"/>
                  <a:pt x="4276894" y="2315462"/>
                </a:cubicBezTo>
                <a:lnTo>
                  <a:pt x="4238768" y="2319315"/>
                </a:lnTo>
                <a:lnTo>
                  <a:pt x="190134" y="2319315"/>
                </a:lnTo>
                <a:lnTo>
                  <a:pt x="152009" y="2315462"/>
                </a:lnTo>
                <a:cubicBezTo>
                  <a:pt x="90053" y="2302753"/>
                  <a:pt x="38993" y="2259879"/>
                  <a:pt x="14874" y="2202892"/>
                </a:cubicBezTo>
                <a:lnTo>
                  <a:pt x="0" y="2129309"/>
                </a:lnTo>
                <a:lnTo>
                  <a:pt x="0" y="190030"/>
                </a:lnTo>
                <a:lnTo>
                  <a:pt x="14874" y="116446"/>
                </a:lnTo>
                <a:cubicBezTo>
                  <a:pt x="43817" y="48062"/>
                  <a:pt x="111554" y="0"/>
                  <a:pt x="190362" y="0"/>
                </a:cubicBezTo>
                <a:close/>
              </a:path>
            </a:pathLst>
          </a:custGeom>
          <a:solidFill>
            <a:srgbClr val="E9F4FA"/>
          </a:solidFill>
        </p:spPr>
        <p:txBody>
          <a:bodyPr wrap="square" lIns="396000" tIns="216000" rIns="180000" bIns="108000" anchor="t" anchorCtr="0">
            <a:noAutofit/>
          </a:bodyPr>
          <a:lstStyle>
            <a:lvl1pPr>
              <a:lnSpc>
                <a:spcPct val="114000"/>
              </a:lnSpc>
              <a:defRPr sz="1050"/>
            </a:lvl1pPr>
            <a:lvl2pPr>
              <a:lnSpc>
                <a:spcPct val="114000"/>
              </a:lnSpc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108000"/>
              </a:lnSpc>
              <a:spcAft>
                <a:spcPts val="1400"/>
              </a:spcAft>
              <a:defRPr sz="120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63267-E098-4A3D-A626-6F19B3747143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5754826B-6507-4FEC-A2D1-3CE97890B5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95DBF966-5F49-403F-92C9-1722675B42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112F7868-AD81-994C-AAC8-AD26C20AB8E5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8536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Gegevensuitwisseling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CC64582-7CF5-0145-AEBF-3343368ED8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A6F098BB-E868-674D-80A5-17E530402AD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EB4DCC32-D02E-354A-B41A-B454F284142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1419F7FE-3CFC-A248-BA01-F6416BC307F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47225FEA-E350-5B43-95FF-DEEDE3EE7A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accent5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90CD76D5-C95F-8849-BA3F-E0A0B70091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A8FA0B1C-8432-8344-9B4E-007E2090A6C5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E8179788-0FB4-3C46-9A62-6C5C9EE7324B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CCF962B1-27C1-FF49-883E-2710A9DE8131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Freeform 21">
            <a:extLst>
              <a:ext uri="{FF2B5EF4-FFF2-40B4-BE49-F238E27FC236}">
                <a16:creationId xmlns:a16="http://schemas.microsoft.com/office/drawing/2014/main" id="{F7C98F23-E2C8-3C41-A52A-4E1F9E5159D4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DEB5DC9-0EA6-5541-8017-170FB9E3EA25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E512C2E1-3A18-BE45-8C9A-4EAD9847407F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***Tijdelijke aanduiding voor tekst 3">
            <a:extLst>
              <a:ext uri="{FF2B5EF4-FFF2-40B4-BE49-F238E27FC236}">
                <a16:creationId xmlns:a16="http://schemas.microsoft.com/office/drawing/2014/main" id="{F05FC2E0-58F5-2249-A30C-3132BC4E41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1" name="***Tijdelijke aanduiding voor tekst 3">
            <a:extLst>
              <a:ext uri="{FF2B5EF4-FFF2-40B4-BE49-F238E27FC236}">
                <a16:creationId xmlns:a16="http://schemas.microsoft.com/office/drawing/2014/main" id="{16FD048E-E9A5-0248-9EFD-E4FD7045D3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9BC63F5A-5302-5C46-BBA2-C4EC58DC1E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0E91CD36-E3A1-764B-ADC3-D2ED99B0D1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4" name="***Tijdelijke aanduiding voor tekst 3">
            <a:extLst>
              <a:ext uri="{FF2B5EF4-FFF2-40B4-BE49-F238E27FC236}">
                <a16:creationId xmlns:a16="http://schemas.microsoft.com/office/drawing/2014/main" id="{4B07F84E-8CFE-524B-8292-17BC8B1E05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41EF69C-8494-B140-9939-FC0DE28CFF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86B4FA-F421-A141-974E-CF192A89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71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egevensuitwisseling voorblad]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FFC5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1B21D9-3D1E-5943-B7E1-B1D2AEFC57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A87C10-8345-AF41-BE7B-35A3FCC0EF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68145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ep 51">
            <a:extLst>
              <a:ext uri="{FF2B5EF4-FFF2-40B4-BE49-F238E27FC236}">
                <a16:creationId xmlns:a16="http://schemas.microsoft.com/office/drawing/2014/main" id="{E619E5C9-6943-234F-9B8F-4157FA0B7E92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6335C1B-5AE4-B84F-A0A2-39AC3BF914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915E14B-55BA-0149-9E66-11FB0FC0DF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988317FC-8115-3448-9DEC-FBA572F02E6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BE7A4B9-5F55-9C49-A72D-C726EB0F56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6DE95EE8-7758-7E46-9CDD-FBB1FC06F0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85CEF443-CBAB-004B-A99C-0E8050B129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FBBCE48D-40DA-D148-84D6-AA38782D1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0AFD254-6106-0B40-9465-BC35F11AB6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5CD0F2C3-D2E2-344E-9295-A019F327F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5"/>
              </a:buClr>
              <a:defRPr sz="1050"/>
            </a:lvl1pPr>
            <a:lvl2pPr>
              <a:lnSpc>
                <a:spcPct val="114000"/>
              </a:lnSpc>
              <a:buClr>
                <a:schemeClr val="accent5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44379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11238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17850003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 en geel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>
            <a:extLst>
              <a:ext uri="{FF2B5EF4-FFF2-40B4-BE49-F238E27FC236}">
                <a16:creationId xmlns:a16="http://schemas.microsoft.com/office/drawing/2014/main" id="{F180CCA1-DD19-4721-B45C-0587B6DBC90A}"/>
              </a:ext>
            </a:extLst>
          </p:cNvPr>
          <p:cNvSpPr>
            <a:spLocks/>
          </p:cNvSpPr>
          <p:nvPr/>
        </p:nvSpPr>
        <p:spPr bwMode="gray">
          <a:xfrm>
            <a:off x="6286500" y="1400175"/>
            <a:ext cx="5905500" cy="4297363"/>
          </a:xfrm>
          <a:custGeom>
            <a:avLst/>
            <a:gdLst>
              <a:gd name="T0" fmla="*/ 18602 w 18602"/>
              <a:gd name="T1" fmla="*/ 13534 h 13534"/>
              <a:gd name="T2" fmla="*/ 600 w 18602"/>
              <a:gd name="T3" fmla="*/ 13534 h 13534"/>
              <a:gd name="T4" fmla="*/ 0 w 18602"/>
              <a:gd name="T5" fmla="*/ 12934 h 13534"/>
              <a:gd name="T6" fmla="*/ 0 w 18602"/>
              <a:gd name="T7" fmla="*/ 600 h 13534"/>
              <a:gd name="T8" fmla="*/ 600 w 18602"/>
              <a:gd name="T9" fmla="*/ 0 h 13534"/>
              <a:gd name="T10" fmla="*/ 18602 w 18602"/>
              <a:gd name="T11" fmla="*/ 0 h 13534"/>
              <a:gd name="T12" fmla="*/ 18602 w 18602"/>
              <a:gd name="T13" fmla="*/ 13534 h 13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3534">
                <a:moveTo>
                  <a:pt x="18602" y="13534"/>
                </a:moveTo>
                <a:cubicBezTo>
                  <a:pt x="600" y="13534"/>
                  <a:pt x="600" y="13534"/>
                  <a:pt x="600" y="13534"/>
                </a:cubicBezTo>
                <a:cubicBezTo>
                  <a:pt x="269" y="13534"/>
                  <a:pt x="0" y="13266"/>
                  <a:pt x="0" y="12934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3534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52" name="Groep 51">
            <a:extLst>
              <a:ext uri="{FF2B5EF4-FFF2-40B4-BE49-F238E27FC236}">
                <a16:creationId xmlns:a16="http://schemas.microsoft.com/office/drawing/2014/main" id="{BD98FB63-95F0-42C4-9C89-37B76F789F76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C14DBF76-3A13-4777-91DF-658C73984A2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3AB58B13-FD95-4538-94E9-EB0CF53BF8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A2859E94-8E94-4954-895A-5FC1954CAD4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4B7B6F09-E069-495D-89F6-73FA6839661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1FAC4D84-6A41-43DC-AB6B-B25C8054143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22EF7C2E-06E8-47B7-8BB3-A9F111F57B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F974CD38-7C3E-4E2C-84C3-3B5227E964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Rectangle 14">
              <a:extLst>
                <a:ext uri="{FF2B5EF4-FFF2-40B4-BE49-F238E27FC236}">
                  <a16:creationId xmlns:a16="http://schemas.microsoft.com/office/drawing/2014/main" id="{8F492317-F6DE-4495-9C7A-561C451D3B5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3E61A413-01D6-4AB3-9BE0-1073B59AB71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4034BD-32FC-4296-AA78-60329DA996A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35F9137A-1588-4D4F-AC79-AEDEF52AEF46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E64763E6-1F01-4902-A218-0951D28A8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0" name="Tijdelijke aanduiding voor inhoud L (JU-Free)">
            <a:extLst>
              <a:ext uri="{FF2B5EF4-FFF2-40B4-BE49-F238E27FC236}">
                <a16:creationId xmlns:a16="http://schemas.microsoft.com/office/drawing/2014/main" id="{5CD2603B-C906-4510-86CD-68BF61EF69E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5999" y="1881887"/>
            <a:ext cx="4068000" cy="4636387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5"/>
              </a:buClr>
              <a:defRPr sz="1050"/>
            </a:lvl1pPr>
            <a:lvl2pPr>
              <a:lnSpc>
                <a:spcPct val="113000"/>
              </a:lnSpc>
              <a:buClr>
                <a:schemeClr val="accent5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2" name="Tijdelijke aanduiding voor inhoud R (JU-Free)">
            <a:extLst>
              <a:ext uri="{FF2B5EF4-FFF2-40B4-BE49-F238E27FC236}">
                <a16:creationId xmlns:a16="http://schemas.microsoft.com/office/drawing/2014/main" id="{5A988285-7A13-4B37-8D1A-D0F38B5298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7021230" y="1893043"/>
            <a:ext cx="4040153" cy="3700800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5"/>
              </a:buClr>
              <a:defRPr sz="1050"/>
            </a:lvl1pPr>
            <a:lvl2pPr>
              <a:lnSpc>
                <a:spcPct val="113000"/>
              </a:lnSpc>
              <a:buClr>
                <a:schemeClr val="accent5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4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606ED5D-50B6-9340-8A82-E82DAD33DB06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3982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, beeld en geel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337046" y="349075"/>
            <a:ext cx="3804412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6" name="Tijdelijke aanduiding voor afbeelding 45">
            <a:extLst>
              <a:ext uri="{FF2B5EF4-FFF2-40B4-BE49-F238E27FC236}">
                <a16:creationId xmlns:a16="http://schemas.microsoft.com/office/drawing/2014/main" id="{9003DC5A-370E-4565-8B2A-C68FBDCD44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1116000" y="4097338"/>
            <a:ext cx="4040051" cy="2284382"/>
          </a:xfrm>
          <a:custGeom>
            <a:avLst/>
            <a:gdLst>
              <a:gd name="connsiteX0" fmla="*/ 260490 w 4040051"/>
              <a:gd name="connsiteY0" fmla="*/ 0 h 2284382"/>
              <a:gd name="connsiteX1" fmla="*/ 3779425 w 4040051"/>
              <a:gd name="connsiteY1" fmla="*/ 0 h 2284382"/>
              <a:gd name="connsiteX2" fmla="*/ 4040051 w 4040051"/>
              <a:gd name="connsiteY2" fmla="*/ 260632 h 2284382"/>
              <a:gd name="connsiteX3" fmla="*/ 4040051 w 4040051"/>
              <a:gd name="connsiteY3" fmla="*/ 2023782 h 2284382"/>
              <a:gd name="connsiteX4" fmla="*/ 3831911 w 4040051"/>
              <a:gd name="connsiteY4" fmla="*/ 2279113 h 2284382"/>
              <a:gd name="connsiteX5" fmla="*/ 3779732 w 4040051"/>
              <a:gd name="connsiteY5" fmla="*/ 2284382 h 2284382"/>
              <a:gd name="connsiteX6" fmla="*/ 260182 w 4040051"/>
              <a:gd name="connsiteY6" fmla="*/ 2284382 h 2284382"/>
              <a:gd name="connsiteX7" fmla="*/ 207912 w 4040051"/>
              <a:gd name="connsiteY7" fmla="*/ 2279113 h 2284382"/>
              <a:gd name="connsiteX8" fmla="*/ 20319 w 4040051"/>
              <a:gd name="connsiteY8" fmla="*/ 2125174 h 2284382"/>
              <a:gd name="connsiteX9" fmla="*/ 0 w 4040051"/>
              <a:gd name="connsiteY9" fmla="*/ 2024461 h 2284382"/>
              <a:gd name="connsiteX10" fmla="*/ 0 w 4040051"/>
              <a:gd name="connsiteY10" fmla="*/ 259953 h 2284382"/>
              <a:gd name="connsiteX11" fmla="*/ 20319 w 4040051"/>
              <a:gd name="connsiteY11" fmla="*/ 159239 h 2284382"/>
              <a:gd name="connsiteX12" fmla="*/ 260490 w 4040051"/>
              <a:gd name="connsiteY12" fmla="*/ 0 h 228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0051" h="2284382">
                <a:moveTo>
                  <a:pt x="260490" y="0"/>
                </a:moveTo>
                <a:lnTo>
                  <a:pt x="3779425" y="0"/>
                </a:lnTo>
                <a:cubicBezTo>
                  <a:pt x="3923229" y="0"/>
                  <a:pt x="4040051" y="116824"/>
                  <a:pt x="4040051" y="260632"/>
                </a:cubicBezTo>
                <a:cubicBezTo>
                  <a:pt x="4040051" y="260632"/>
                  <a:pt x="4040051" y="260632"/>
                  <a:pt x="4040051" y="2023782"/>
                </a:cubicBezTo>
                <a:cubicBezTo>
                  <a:pt x="4040051" y="2149613"/>
                  <a:pt x="3950609" y="2254786"/>
                  <a:pt x="3831911" y="2279113"/>
                </a:cubicBezTo>
                <a:lnTo>
                  <a:pt x="3779732" y="2284382"/>
                </a:lnTo>
                <a:lnTo>
                  <a:pt x="260182" y="2284382"/>
                </a:lnTo>
                <a:lnTo>
                  <a:pt x="207912" y="2279113"/>
                </a:lnTo>
                <a:cubicBezTo>
                  <a:pt x="123019" y="2261736"/>
                  <a:pt x="53254" y="2203112"/>
                  <a:pt x="20319" y="2125174"/>
                </a:cubicBezTo>
                <a:lnTo>
                  <a:pt x="0" y="2024461"/>
                </a:lnTo>
                <a:lnTo>
                  <a:pt x="0" y="259953"/>
                </a:lnTo>
                <a:lnTo>
                  <a:pt x="20319" y="159239"/>
                </a:lnTo>
                <a:cubicBezTo>
                  <a:pt x="59841" y="65714"/>
                  <a:pt x="152398" y="0"/>
                  <a:pt x="2604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grpSp>
        <p:nvGrpSpPr>
          <p:cNvPr id="55" name="Groep 54">
            <a:extLst>
              <a:ext uri="{FF2B5EF4-FFF2-40B4-BE49-F238E27FC236}">
                <a16:creationId xmlns:a16="http://schemas.microsoft.com/office/drawing/2014/main" id="{FECFEEE2-25B1-4517-BC31-A0DF29193D55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D113C329-2343-43EF-8DF2-E4BF4CE26D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FF100B60-F3B1-4DB9-B4BC-6A4D895167D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54A07B8D-B109-4579-8721-F3A77113FD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5AE3FCD4-4A6C-4733-8466-3B6914BC4F7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4710BFF7-6C30-4348-AA5A-7513642F13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19BD1D61-5451-4579-B1BD-1F370FFA05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12937B54-0BDC-4381-9E07-EA8F3E58466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7CFF6937-E5CA-42BD-9886-68B0792F7F2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2EAD924C-73BD-4FEB-A6C9-D5D1142F4B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5"/>
              </a:buClr>
              <a:defRPr sz="1050"/>
            </a:lvl1pPr>
            <a:lvl2pPr>
              <a:lnSpc>
                <a:spcPct val="114000"/>
              </a:lnSpc>
              <a:buClr>
                <a:schemeClr val="accent5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4018220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, geel kader en beeld recht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BB662181-CCE9-4C40-971C-6620C3DCEF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116013" y="1647825"/>
            <a:ext cx="10240963" cy="4545013"/>
            <a:chOff x="703" y="1038"/>
            <a:chExt cx="6451" cy="2863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84DE6947-E0C7-4F08-B122-6B4313AE9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3" y="1038"/>
              <a:ext cx="2558" cy="8"/>
            </a:xfrm>
            <a:custGeom>
              <a:avLst/>
              <a:gdLst>
                <a:gd name="T0" fmla="*/ 12771 w 12791"/>
                <a:gd name="T1" fmla="*/ 40 h 40"/>
                <a:gd name="T2" fmla="*/ 20 w 12791"/>
                <a:gd name="T3" fmla="*/ 40 h 40"/>
                <a:gd name="T4" fmla="*/ 0 w 12791"/>
                <a:gd name="T5" fmla="*/ 20 h 40"/>
                <a:gd name="T6" fmla="*/ 20 w 12791"/>
                <a:gd name="T7" fmla="*/ 0 h 40"/>
                <a:gd name="T8" fmla="*/ 12771 w 12791"/>
                <a:gd name="T9" fmla="*/ 0 h 40"/>
                <a:gd name="T10" fmla="*/ 12791 w 12791"/>
                <a:gd name="T11" fmla="*/ 20 h 40"/>
                <a:gd name="T12" fmla="*/ 12771 w 12791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91" h="40">
                  <a:moveTo>
                    <a:pt x="12771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2771" y="0"/>
                    <a:pt x="12771" y="0"/>
                    <a:pt x="12771" y="0"/>
                  </a:cubicBezTo>
                  <a:cubicBezTo>
                    <a:pt x="12782" y="0"/>
                    <a:pt x="12791" y="9"/>
                    <a:pt x="12791" y="20"/>
                  </a:cubicBezTo>
                  <a:cubicBezTo>
                    <a:pt x="12791" y="31"/>
                    <a:pt x="12782" y="40"/>
                    <a:pt x="12771" y="40"/>
                  </a:cubicBezTo>
                  <a:close/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2638040D-A0C1-400A-9DF7-55BE13478DD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741" y="3487"/>
              <a:ext cx="413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Rectangle 11">
              <a:extLst>
                <a:ext uri="{FF2B5EF4-FFF2-40B4-BE49-F238E27FC236}">
                  <a16:creationId xmlns:a16="http://schemas.microsoft.com/office/drawing/2014/main" id="{48D5728F-CD29-4978-9112-1F5372A1909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448" y="3779"/>
              <a:ext cx="413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55" name="Groep 54">
            <a:extLst>
              <a:ext uri="{FF2B5EF4-FFF2-40B4-BE49-F238E27FC236}">
                <a16:creationId xmlns:a16="http://schemas.microsoft.com/office/drawing/2014/main" id="{FECFEEE2-25B1-4517-BC31-A0DF29193D55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D113C329-2343-43EF-8DF2-E4BF4CE26D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FF100B60-F3B1-4DB9-B4BC-6A4D895167D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54A07B8D-B109-4579-8721-F3A77113FD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5AE3FCD4-4A6C-4733-8466-3B6914BC4F7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4710BFF7-6C30-4348-AA5A-7513642F13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19BD1D61-5451-4579-B1BD-1F370FFA05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12937B54-0BDC-4381-9E07-EA8F3E58466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7CFF6937-E5CA-42BD-9886-68B0792F7F2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2EAD924C-73BD-4FEB-A6C9-D5D1142F4B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DB7A4E6B-06FE-4E76-B85A-12595DA374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86681" y="1400176"/>
            <a:ext cx="5905321" cy="5078385"/>
          </a:xfrm>
          <a:custGeom>
            <a:avLst/>
            <a:gdLst>
              <a:gd name="connsiteX0" fmla="*/ 190301 w 5905321"/>
              <a:gd name="connsiteY0" fmla="*/ 0 h 5078385"/>
              <a:gd name="connsiteX1" fmla="*/ 5905321 w 5905321"/>
              <a:gd name="connsiteY1" fmla="*/ 0 h 5078385"/>
              <a:gd name="connsiteX2" fmla="*/ 5905321 w 5905321"/>
              <a:gd name="connsiteY2" fmla="*/ 4617035 h 5078385"/>
              <a:gd name="connsiteX3" fmla="*/ 5905321 w 5905321"/>
              <a:gd name="connsiteY3" fmla="*/ 5078385 h 5078385"/>
              <a:gd name="connsiteX4" fmla="*/ 190023 w 5905321"/>
              <a:gd name="connsiteY4" fmla="*/ 5078385 h 5078385"/>
              <a:gd name="connsiteX5" fmla="*/ 151946 w 5905321"/>
              <a:gd name="connsiteY5" fmla="*/ 5074551 h 5078385"/>
              <a:gd name="connsiteX6" fmla="*/ 14807 w 5905321"/>
              <a:gd name="connsiteY6" fmla="*/ 4962134 h 5078385"/>
              <a:gd name="connsiteX7" fmla="*/ 0 w 5905321"/>
              <a:gd name="connsiteY7" fmla="*/ 4888776 h 5078385"/>
              <a:gd name="connsiteX8" fmla="*/ 0 w 5905321"/>
              <a:gd name="connsiteY8" fmla="*/ 189637 h 5078385"/>
              <a:gd name="connsiteX9" fmla="*/ 14807 w 5905321"/>
              <a:gd name="connsiteY9" fmla="*/ 116279 h 5078385"/>
              <a:gd name="connsiteX10" fmla="*/ 190301 w 5905321"/>
              <a:gd name="connsiteY10" fmla="*/ 0 h 507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83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7035"/>
                </a:cubicBezTo>
                <a:lnTo>
                  <a:pt x="5905321" y="5078385"/>
                </a:lnTo>
                <a:lnTo>
                  <a:pt x="190023" y="5078385"/>
                </a:lnTo>
                <a:lnTo>
                  <a:pt x="151946" y="5074551"/>
                </a:lnTo>
                <a:cubicBezTo>
                  <a:pt x="89988" y="5061886"/>
                  <a:pt x="38927" y="5019143"/>
                  <a:pt x="14807" y="4962134"/>
                </a:cubicBezTo>
                <a:lnTo>
                  <a:pt x="0" y="4888776"/>
                </a:lnTo>
                <a:lnTo>
                  <a:pt x="0" y="189637"/>
                </a:lnTo>
                <a:lnTo>
                  <a:pt x="14807" y="116279"/>
                </a:lnTo>
                <a:cubicBezTo>
                  <a:pt x="43751" y="47869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/>
          </a:p>
        </p:txBody>
      </p:sp>
      <p:sp>
        <p:nvSpPr>
          <p:cNvPr id="45" name="Tijdelijke aanduiding voor inhoud 44 (JU-Free)">
            <a:extLst>
              <a:ext uri="{FF2B5EF4-FFF2-40B4-BE49-F238E27FC236}">
                <a16:creationId xmlns:a16="http://schemas.microsoft.com/office/drawing/2014/main" id="{C9137423-A15A-4775-AD77-0327589DD81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 bwMode="gray">
          <a:xfrm>
            <a:off x="1116000" y="3908700"/>
            <a:ext cx="4048094" cy="2114373"/>
          </a:xfrm>
          <a:custGeom>
            <a:avLst/>
            <a:gdLst>
              <a:gd name="connsiteX0" fmla="*/ 188729 w 4048094"/>
              <a:gd name="connsiteY0" fmla="*/ 0 h 2114373"/>
              <a:gd name="connsiteX1" fmla="*/ 3859392 w 4048094"/>
              <a:gd name="connsiteY1" fmla="*/ 0 h 2114373"/>
              <a:gd name="connsiteX2" fmla="*/ 3895996 w 4048094"/>
              <a:gd name="connsiteY2" fmla="*/ 3698 h 2114373"/>
              <a:gd name="connsiteX3" fmla="*/ 4033139 w 4048094"/>
              <a:gd name="connsiteY3" fmla="*/ 116204 h 2114373"/>
              <a:gd name="connsiteX4" fmla="*/ 4048094 w 4048094"/>
              <a:gd name="connsiteY4" fmla="*/ 190141 h 2114373"/>
              <a:gd name="connsiteX5" fmla="*/ 4048094 w 4048094"/>
              <a:gd name="connsiteY5" fmla="*/ 1924055 h 2114373"/>
              <a:gd name="connsiteX6" fmla="*/ 4033139 w 4048094"/>
              <a:gd name="connsiteY6" fmla="*/ 1998126 h 2114373"/>
              <a:gd name="connsiteX7" fmla="*/ 3857640 w 4048094"/>
              <a:gd name="connsiteY7" fmla="*/ 2114373 h 2114373"/>
              <a:gd name="connsiteX8" fmla="*/ 190485 w 4048094"/>
              <a:gd name="connsiteY8" fmla="*/ 2114373 h 2114373"/>
              <a:gd name="connsiteX9" fmla="*/ 0 w 4048094"/>
              <a:gd name="connsiteY9" fmla="*/ 1923902 h 2114373"/>
              <a:gd name="connsiteX10" fmla="*/ 0 w 4048094"/>
              <a:gd name="connsiteY10" fmla="*/ 190295 h 2114373"/>
              <a:gd name="connsiteX11" fmla="*/ 152038 w 4048094"/>
              <a:gd name="connsiteY11" fmla="*/ 3698 h 2114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8094" h="2114373">
                <a:moveTo>
                  <a:pt x="188729" y="0"/>
                </a:moveTo>
                <a:lnTo>
                  <a:pt x="3859392" y="0"/>
                </a:lnTo>
                <a:lnTo>
                  <a:pt x="3895996" y="3698"/>
                </a:lnTo>
                <a:cubicBezTo>
                  <a:pt x="3957956" y="16399"/>
                  <a:pt x="4009019" y="59249"/>
                  <a:pt x="4033139" y="116204"/>
                </a:cubicBezTo>
                <a:lnTo>
                  <a:pt x="4048094" y="190141"/>
                </a:lnTo>
                <a:lnTo>
                  <a:pt x="4048094" y="1924055"/>
                </a:lnTo>
                <a:lnTo>
                  <a:pt x="4033139" y="1998126"/>
                </a:lnTo>
                <a:cubicBezTo>
                  <a:pt x="4004195" y="2066517"/>
                  <a:pt x="3936453" y="2114373"/>
                  <a:pt x="3857640" y="2114373"/>
                </a:cubicBezTo>
                <a:cubicBezTo>
                  <a:pt x="190485" y="2114373"/>
                  <a:pt x="190485" y="2114373"/>
                  <a:pt x="190485" y="2114373"/>
                </a:cubicBezTo>
                <a:cubicBezTo>
                  <a:pt x="85083" y="2114373"/>
                  <a:pt x="0" y="2029296"/>
                  <a:pt x="0" y="1923902"/>
                </a:cubicBezTo>
                <a:cubicBezTo>
                  <a:pt x="0" y="190295"/>
                  <a:pt x="0" y="190295"/>
                  <a:pt x="0" y="190295"/>
                </a:cubicBezTo>
                <a:cubicBezTo>
                  <a:pt x="0" y="98352"/>
                  <a:pt x="65142" y="21479"/>
                  <a:pt x="152038" y="3698"/>
                </a:cubicBezTo>
                <a:close/>
              </a:path>
            </a:pathLst>
          </a:custGeom>
          <a:solidFill>
            <a:srgbClr val="FFF0D0"/>
          </a:solidFill>
        </p:spPr>
        <p:txBody>
          <a:bodyPr wrap="square" lIns="396000" tIns="198000" rIns="180000" bIns="180000">
            <a:noAutofit/>
          </a:bodyPr>
          <a:lstStyle>
            <a:lvl1pPr>
              <a:lnSpc>
                <a:spcPct val="113000"/>
              </a:lnSpc>
              <a:buClr>
                <a:schemeClr val="accent5"/>
              </a:buClr>
              <a:defRPr sz="1050"/>
            </a:lvl1pPr>
            <a:lvl2pPr>
              <a:lnSpc>
                <a:spcPct val="113000"/>
              </a:lnSpc>
              <a:buClr>
                <a:schemeClr val="accent5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spcAft>
                <a:spcPts val="1600"/>
              </a:spcAft>
              <a:defRPr sz="120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3F580D96-DC15-4808-A813-70E3888A32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2" name="Tijdelijke aanduiding voor inhoud L (JU-Free)">
            <a:extLst>
              <a:ext uri="{FF2B5EF4-FFF2-40B4-BE49-F238E27FC236}">
                <a16:creationId xmlns:a16="http://schemas.microsoft.com/office/drawing/2014/main" id="{8E0996D3-8FBC-4E5C-AF01-B871D111B3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836000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5"/>
              </a:buClr>
              <a:defRPr sz="1050"/>
            </a:lvl1pPr>
            <a:lvl2pPr>
              <a:lnSpc>
                <a:spcPct val="114000"/>
              </a:lnSpc>
              <a:buClr>
                <a:schemeClr val="accent5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1025956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frastructuur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710CA65A-0860-0D40-B631-292227110E1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F9300BC0-50BE-AB46-A5E4-FEA1D349AD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A3C9989E-63FE-CE44-91C7-9BB410FC99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4B3C34E6-36BA-DF43-8A9D-509F68A56E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5D356590-8762-024A-A2D3-090D753359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9325CEEE-B079-E24C-B1B8-9D89D0BA13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1BE13CCD-0DC1-EF44-940A-FE0B5FB17D57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DD601DCE-0E71-334D-AE07-352CE6E5C05D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0149001C-C5A5-EF49-ADAE-EE1522F3F575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Freeform 21">
            <a:extLst>
              <a:ext uri="{FF2B5EF4-FFF2-40B4-BE49-F238E27FC236}">
                <a16:creationId xmlns:a16="http://schemas.microsoft.com/office/drawing/2014/main" id="{3199894A-4896-7549-94E8-FD7C40CFE9B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9" name="***Tijdelijke aanduiding voor tekst 3">
            <a:extLst>
              <a:ext uri="{FF2B5EF4-FFF2-40B4-BE49-F238E27FC236}">
                <a16:creationId xmlns:a16="http://schemas.microsoft.com/office/drawing/2014/main" id="{59ADFFAB-D654-FF4F-867B-5B94F27A42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0" name="***Tijdelijke aanduiding voor tekst 3">
            <a:extLst>
              <a:ext uri="{FF2B5EF4-FFF2-40B4-BE49-F238E27FC236}">
                <a16:creationId xmlns:a16="http://schemas.microsoft.com/office/drawing/2014/main" id="{21A985F7-F84E-9746-8C91-40649E7C27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1" name="***Tijdelijke aanduiding voor tekst 3">
            <a:extLst>
              <a:ext uri="{FF2B5EF4-FFF2-40B4-BE49-F238E27FC236}">
                <a16:creationId xmlns:a16="http://schemas.microsoft.com/office/drawing/2014/main" id="{13E965D0-B844-D04B-AD91-71E4A91DFE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7DF4DBDE-21A4-FF4E-B030-9D66238DC9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01FC70A0-22BC-4641-A08D-CDD3569077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0D1962D-62BD-0C4C-9719-F204943FD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34F76C8-9DEB-AB43-8E4E-CEA07CEFB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3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36CDC0-AB52-AE49-B452-CFE84E4360EC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B4A6DB90-5BF0-8049-8B7C-EA367F94274D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1564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structuur voorblad]">
    <p:bg bwMode="ltGray"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90DBC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044AA0-EFEB-684F-ACFB-A78ED4B82F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4AD9CD-8628-454E-9556-EBE9F7401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18293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D4566E-863F-4B4F-B5F2-E975B47686B4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6335C1B-5AE4-B84F-A0A2-39AC3BF914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915E14B-55BA-0149-9E66-11FB0FC0DF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BE7A4B9-5F55-9C49-A72D-C726EB0F56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85CEF443-CBAB-004B-A99C-0E8050B129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FBBCE48D-40DA-D148-84D6-AA38782D1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0AFD254-6106-0B40-9465-BC35F11AB6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5CD0F2C3-D2E2-344E-9295-A019F327F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D8B834-A419-AB4B-970D-AF1ACC62D3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770DF8-2491-1244-803F-C84AAD83F1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6"/>
              </a:buClr>
              <a:defRPr sz="1050"/>
            </a:lvl1pPr>
            <a:lvl2pPr>
              <a:lnSpc>
                <a:spcPct val="114000"/>
              </a:lnSpc>
              <a:buClr>
                <a:schemeClr val="accent6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38444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05303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325613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houdsopgav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">
            <a:extLst>
              <a:ext uri="{FF2B5EF4-FFF2-40B4-BE49-F238E27FC236}">
                <a16:creationId xmlns:a16="http://schemas.microsoft.com/office/drawing/2014/main" id="{39306D0A-1057-4C86-A447-E0BA0196D522}"/>
              </a:ext>
            </a:extLst>
          </p:cNvPr>
          <p:cNvSpPr>
            <a:spLocks/>
          </p:cNvSpPr>
          <p:nvPr/>
        </p:nvSpPr>
        <p:spPr bwMode="gray">
          <a:xfrm>
            <a:off x="9932988" y="2816225"/>
            <a:ext cx="1147763" cy="1350963"/>
          </a:xfrm>
          <a:custGeom>
            <a:avLst/>
            <a:gdLst>
              <a:gd name="T0" fmla="*/ 3095 w 3615"/>
              <a:gd name="T1" fmla="*/ 4252 h 4252"/>
              <a:gd name="T2" fmla="*/ 0 w 3615"/>
              <a:gd name="T3" fmla="*/ 4252 h 4252"/>
              <a:gd name="T4" fmla="*/ 0 w 3615"/>
              <a:gd name="T5" fmla="*/ 4212 h 4252"/>
              <a:gd name="T6" fmla="*/ 3095 w 3615"/>
              <a:gd name="T7" fmla="*/ 4212 h 4252"/>
              <a:gd name="T8" fmla="*/ 3575 w 3615"/>
              <a:gd name="T9" fmla="*/ 3732 h 4252"/>
              <a:gd name="T10" fmla="*/ 3575 w 3615"/>
              <a:gd name="T11" fmla="*/ 520 h 4252"/>
              <a:gd name="T12" fmla="*/ 3095 w 3615"/>
              <a:gd name="T13" fmla="*/ 40 h 4252"/>
              <a:gd name="T14" fmla="*/ 0 w 3615"/>
              <a:gd name="T15" fmla="*/ 40 h 4252"/>
              <a:gd name="T16" fmla="*/ 0 w 3615"/>
              <a:gd name="T17" fmla="*/ 0 h 4252"/>
              <a:gd name="T18" fmla="*/ 3095 w 3615"/>
              <a:gd name="T19" fmla="*/ 0 h 4252"/>
              <a:gd name="T20" fmla="*/ 3615 w 3615"/>
              <a:gd name="T21" fmla="*/ 520 h 4252"/>
              <a:gd name="T22" fmla="*/ 3615 w 3615"/>
              <a:gd name="T23" fmla="*/ 3732 h 4252"/>
              <a:gd name="T24" fmla="*/ 3095 w 3615"/>
              <a:gd name="T25" fmla="*/ 4252 h 4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15" h="4252">
                <a:moveTo>
                  <a:pt x="3095" y="4252"/>
                </a:moveTo>
                <a:cubicBezTo>
                  <a:pt x="0" y="4252"/>
                  <a:pt x="0" y="4252"/>
                  <a:pt x="0" y="4252"/>
                </a:cubicBezTo>
                <a:cubicBezTo>
                  <a:pt x="0" y="4212"/>
                  <a:pt x="0" y="4212"/>
                  <a:pt x="0" y="4212"/>
                </a:cubicBezTo>
                <a:cubicBezTo>
                  <a:pt x="3095" y="4212"/>
                  <a:pt x="3095" y="4212"/>
                  <a:pt x="3095" y="4212"/>
                </a:cubicBezTo>
                <a:cubicBezTo>
                  <a:pt x="3360" y="4212"/>
                  <a:pt x="3575" y="3997"/>
                  <a:pt x="3575" y="3732"/>
                </a:cubicBezTo>
                <a:cubicBezTo>
                  <a:pt x="3575" y="520"/>
                  <a:pt x="3575" y="520"/>
                  <a:pt x="3575" y="520"/>
                </a:cubicBezTo>
                <a:cubicBezTo>
                  <a:pt x="3575" y="255"/>
                  <a:pt x="3360" y="40"/>
                  <a:pt x="3095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0"/>
                  <a:pt x="0" y="0"/>
                  <a:pt x="0" y="0"/>
                </a:cubicBezTo>
                <a:cubicBezTo>
                  <a:pt x="3095" y="0"/>
                  <a:pt x="3095" y="0"/>
                  <a:pt x="3095" y="0"/>
                </a:cubicBezTo>
                <a:cubicBezTo>
                  <a:pt x="3382" y="0"/>
                  <a:pt x="3615" y="233"/>
                  <a:pt x="3615" y="520"/>
                </a:cubicBezTo>
                <a:cubicBezTo>
                  <a:pt x="3615" y="3732"/>
                  <a:pt x="3615" y="3732"/>
                  <a:pt x="3615" y="3732"/>
                </a:cubicBezTo>
                <a:cubicBezTo>
                  <a:pt x="3615" y="4019"/>
                  <a:pt x="3382" y="4252"/>
                  <a:pt x="3095" y="425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DB2F7848-F48C-4911-AA71-CC6AC104A8BB}"/>
              </a:ext>
            </a:extLst>
          </p:cNvPr>
          <p:cNvSpPr>
            <a:spLocks/>
          </p:cNvSpPr>
          <p:nvPr/>
        </p:nvSpPr>
        <p:spPr bwMode="gray">
          <a:xfrm>
            <a:off x="762000" y="2816225"/>
            <a:ext cx="1039813" cy="1350963"/>
          </a:xfrm>
          <a:custGeom>
            <a:avLst/>
            <a:gdLst>
              <a:gd name="T0" fmla="*/ 3279 w 3279"/>
              <a:gd name="T1" fmla="*/ 4252 h 4252"/>
              <a:gd name="T2" fmla="*/ 520 w 3279"/>
              <a:gd name="T3" fmla="*/ 4252 h 4252"/>
              <a:gd name="T4" fmla="*/ 0 w 3279"/>
              <a:gd name="T5" fmla="*/ 3732 h 4252"/>
              <a:gd name="T6" fmla="*/ 0 w 3279"/>
              <a:gd name="T7" fmla="*/ 520 h 4252"/>
              <a:gd name="T8" fmla="*/ 520 w 3279"/>
              <a:gd name="T9" fmla="*/ 0 h 4252"/>
              <a:gd name="T10" fmla="*/ 3205 w 3279"/>
              <a:gd name="T11" fmla="*/ 0 h 4252"/>
              <a:gd name="T12" fmla="*/ 3205 w 3279"/>
              <a:gd name="T13" fmla="*/ 40 h 4252"/>
              <a:gd name="T14" fmla="*/ 520 w 3279"/>
              <a:gd name="T15" fmla="*/ 40 h 4252"/>
              <a:gd name="T16" fmla="*/ 40 w 3279"/>
              <a:gd name="T17" fmla="*/ 520 h 4252"/>
              <a:gd name="T18" fmla="*/ 40 w 3279"/>
              <a:gd name="T19" fmla="*/ 3732 h 4252"/>
              <a:gd name="T20" fmla="*/ 520 w 3279"/>
              <a:gd name="T21" fmla="*/ 4212 h 4252"/>
              <a:gd name="T22" fmla="*/ 3279 w 3279"/>
              <a:gd name="T23" fmla="*/ 4212 h 4252"/>
              <a:gd name="T24" fmla="*/ 3279 w 3279"/>
              <a:gd name="T25" fmla="*/ 4252 h 4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79" h="4252">
                <a:moveTo>
                  <a:pt x="3279" y="4252"/>
                </a:moveTo>
                <a:cubicBezTo>
                  <a:pt x="520" y="4252"/>
                  <a:pt x="520" y="4252"/>
                  <a:pt x="520" y="4252"/>
                </a:cubicBezTo>
                <a:cubicBezTo>
                  <a:pt x="234" y="4252"/>
                  <a:pt x="0" y="4019"/>
                  <a:pt x="0" y="3732"/>
                </a:cubicBezTo>
                <a:cubicBezTo>
                  <a:pt x="0" y="520"/>
                  <a:pt x="0" y="520"/>
                  <a:pt x="0" y="520"/>
                </a:cubicBezTo>
                <a:cubicBezTo>
                  <a:pt x="0" y="233"/>
                  <a:pt x="234" y="0"/>
                  <a:pt x="520" y="0"/>
                </a:cubicBezTo>
                <a:cubicBezTo>
                  <a:pt x="3205" y="0"/>
                  <a:pt x="3205" y="0"/>
                  <a:pt x="3205" y="0"/>
                </a:cubicBezTo>
                <a:cubicBezTo>
                  <a:pt x="3205" y="40"/>
                  <a:pt x="3205" y="40"/>
                  <a:pt x="3205" y="40"/>
                </a:cubicBezTo>
                <a:cubicBezTo>
                  <a:pt x="520" y="40"/>
                  <a:pt x="520" y="40"/>
                  <a:pt x="520" y="40"/>
                </a:cubicBezTo>
                <a:cubicBezTo>
                  <a:pt x="256" y="40"/>
                  <a:pt x="40" y="255"/>
                  <a:pt x="40" y="520"/>
                </a:cubicBezTo>
                <a:cubicBezTo>
                  <a:pt x="40" y="3732"/>
                  <a:pt x="40" y="3732"/>
                  <a:pt x="40" y="3732"/>
                </a:cubicBezTo>
                <a:cubicBezTo>
                  <a:pt x="40" y="3997"/>
                  <a:pt x="256" y="4212"/>
                  <a:pt x="520" y="4212"/>
                </a:cubicBezTo>
                <a:cubicBezTo>
                  <a:pt x="3279" y="4212"/>
                  <a:pt x="3279" y="4212"/>
                  <a:pt x="3279" y="4212"/>
                </a:cubicBezTo>
                <a:lnTo>
                  <a:pt x="3279" y="42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0" name="Freeform 7">
            <a:extLst>
              <a:ext uri="{FF2B5EF4-FFF2-40B4-BE49-F238E27FC236}">
                <a16:creationId xmlns:a16="http://schemas.microsoft.com/office/drawing/2014/main" id="{8D90A459-C846-420A-94B3-BDBC63CBF939}"/>
              </a:ext>
            </a:extLst>
          </p:cNvPr>
          <p:cNvSpPr>
            <a:spLocks/>
          </p:cNvSpPr>
          <p:nvPr/>
        </p:nvSpPr>
        <p:spPr bwMode="gray">
          <a:xfrm>
            <a:off x="1879600" y="2071688"/>
            <a:ext cx="1954213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cubicBezTo>
                  <a:pt x="0" y="15077"/>
                  <a:pt x="0" y="15077"/>
                  <a:pt x="0" y="15077"/>
                </a:cubicBezTo>
              </a:path>
            </a:pathLst>
          </a:custGeom>
          <a:solidFill>
            <a:srgbClr val="FAEA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" name="Freeform 8">
            <a:extLst>
              <a:ext uri="{FF2B5EF4-FFF2-40B4-BE49-F238E27FC236}">
                <a16:creationId xmlns:a16="http://schemas.microsoft.com/office/drawing/2014/main" id="{74D62FF0-F43B-4429-B11B-6E3E2E2ED0A2}"/>
              </a:ext>
            </a:extLst>
          </p:cNvPr>
          <p:cNvSpPr>
            <a:spLocks/>
          </p:cNvSpPr>
          <p:nvPr/>
        </p:nvSpPr>
        <p:spPr bwMode="gray">
          <a:xfrm>
            <a:off x="3889375" y="2071688"/>
            <a:ext cx="1955800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lnTo>
                  <a:pt x="0" y="15077"/>
                </a:lnTo>
                <a:close/>
              </a:path>
            </a:pathLst>
          </a:custGeom>
          <a:solidFill>
            <a:srgbClr val="EEF7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2" name="Freeform 9">
            <a:extLst>
              <a:ext uri="{FF2B5EF4-FFF2-40B4-BE49-F238E27FC236}">
                <a16:creationId xmlns:a16="http://schemas.microsoft.com/office/drawing/2014/main" id="{B46C52DE-414D-4596-A106-CC742E964CB2}"/>
              </a:ext>
            </a:extLst>
          </p:cNvPr>
          <p:cNvSpPr>
            <a:spLocks/>
          </p:cNvSpPr>
          <p:nvPr/>
        </p:nvSpPr>
        <p:spPr bwMode="gray">
          <a:xfrm>
            <a:off x="5900738" y="2071688"/>
            <a:ext cx="1954213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lnTo>
                  <a:pt x="0" y="15077"/>
                </a:lnTo>
                <a:close/>
              </a:path>
            </a:pathLst>
          </a:custGeom>
          <a:solidFill>
            <a:srgbClr val="FFF4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3" name="Freeform 10">
            <a:extLst>
              <a:ext uri="{FF2B5EF4-FFF2-40B4-BE49-F238E27FC236}">
                <a16:creationId xmlns:a16="http://schemas.microsoft.com/office/drawing/2014/main" id="{33D33828-BC14-4BFD-BF76-98A31BA8D45B}"/>
              </a:ext>
            </a:extLst>
          </p:cNvPr>
          <p:cNvSpPr>
            <a:spLocks/>
          </p:cNvSpPr>
          <p:nvPr/>
        </p:nvSpPr>
        <p:spPr bwMode="gray">
          <a:xfrm>
            <a:off x="7924800" y="2071688"/>
            <a:ext cx="1955800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lnTo>
                  <a:pt x="0" y="15077"/>
                </a:lnTo>
                <a:close/>
              </a:path>
            </a:pathLst>
          </a:custGeom>
          <a:solidFill>
            <a:srgbClr val="EAF8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4" name="Rectangle 11">
            <a:extLst>
              <a:ext uri="{FF2B5EF4-FFF2-40B4-BE49-F238E27FC236}">
                <a16:creationId xmlns:a16="http://schemas.microsoft.com/office/drawing/2014/main" id="{833BD123-D2A6-4F7F-806E-B5AE94BCB4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73275" y="2825750"/>
            <a:ext cx="1619250" cy="12700"/>
          </a:xfrm>
          <a:prstGeom prst="rect">
            <a:avLst/>
          </a:pr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5" name="Rectangle 12">
            <a:extLst>
              <a:ext uri="{FF2B5EF4-FFF2-40B4-BE49-F238E27FC236}">
                <a16:creationId xmlns:a16="http://schemas.microsoft.com/office/drawing/2014/main" id="{14FFF994-EF94-48E5-98A6-3491619EA1F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38600" y="2825750"/>
            <a:ext cx="1619250" cy="12700"/>
          </a:xfrm>
          <a:prstGeom prst="rect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6" name="Rectangle 13">
            <a:extLst>
              <a:ext uri="{FF2B5EF4-FFF2-40B4-BE49-F238E27FC236}">
                <a16:creationId xmlns:a16="http://schemas.microsoft.com/office/drawing/2014/main" id="{B99A46B5-83DB-49D6-BEDB-A81C5DE9F2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84888" y="2825750"/>
            <a:ext cx="1619250" cy="12700"/>
          </a:xfrm>
          <a:prstGeom prst="rect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7" name="Rectangle 14">
            <a:extLst>
              <a:ext uri="{FF2B5EF4-FFF2-40B4-BE49-F238E27FC236}">
                <a16:creationId xmlns:a16="http://schemas.microsoft.com/office/drawing/2014/main" id="{A6D73EEF-4FE1-4F8E-B701-D85B9818EB6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62913" y="2825750"/>
            <a:ext cx="1620838" cy="12700"/>
          </a:xfrm>
          <a:prstGeom prst="rect">
            <a:avLst/>
          </a:prstGeom>
          <a:solidFill>
            <a:srgbClr val="76D2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" name="Oval 18">
            <a:extLst>
              <a:ext uri="{FF2B5EF4-FFF2-40B4-BE49-F238E27FC236}">
                <a16:creationId xmlns:a16="http://schemas.microsoft.com/office/drawing/2014/main" id="{E29A8A41-F88E-4025-8E6D-09F42A02BC4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3013" y="1752600"/>
            <a:ext cx="685800" cy="685800"/>
          </a:xfrm>
          <a:prstGeom prst="ellipse">
            <a:avLst/>
          </a:pr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00C8443F-0BD3-4FD5-8969-7A103B834E5B}"/>
              </a:ext>
            </a:extLst>
          </p:cNvPr>
          <p:cNvSpPr>
            <a:spLocks/>
          </p:cNvSpPr>
          <p:nvPr/>
        </p:nvSpPr>
        <p:spPr bwMode="gray">
          <a:xfrm>
            <a:off x="2746375" y="1905000"/>
            <a:ext cx="220663" cy="381000"/>
          </a:xfrm>
          <a:custGeom>
            <a:avLst/>
            <a:gdLst>
              <a:gd name="T0" fmla="*/ 183 w 698"/>
              <a:gd name="T1" fmla="*/ 1083 h 1196"/>
              <a:gd name="T2" fmla="*/ 208 w 698"/>
              <a:gd name="T3" fmla="*/ 1150 h 1196"/>
              <a:gd name="T4" fmla="*/ 202 w 698"/>
              <a:gd name="T5" fmla="*/ 1161 h 1196"/>
              <a:gd name="T6" fmla="*/ 130 w 698"/>
              <a:gd name="T7" fmla="*/ 1167 h 1196"/>
              <a:gd name="T8" fmla="*/ 125 w 698"/>
              <a:gd name="T9" fmla="*/ 1157 h 1196"/>
              <a:gd name="T10" fmla="*/ 142 w 698"/>
              <a:gd name="T11" fmla="*/ 1141 h 1196"/>
              <a:gd name="T12" fmla="*/ 63 w 698"/>
              <a:gd name="T13" fmla="*/ 1040 h 1196"/>
              <a:gd name="T14" fmla="*/ 106 w 698"/>
              <a:gd name="T15" fmla="*/ 1040 h 1196"/>
              <a:gd name="T16" fmla="*/ 163 w 698"/>
              <a:gd name="T17" fmla="*/ 1107 h 1196"/>
              <a:gd name="T18" fmla="*/ 171 w 698"/>
              <a:gd name="T19" fmla="*/ 1083 h 1196"/>
              <a:gd name="T20" fmla="*/ 183 w 698"/>
              <a:gd name="T21" fmla="*/ 1083 h 1196"/>
              <a:gd name="T22" fmla="*/ 698 w 698"/>
              <a:gd name="T23" fmla="*/ 40 h 1196"/>
              <a:gd name="T24" fmla="*/ 698 w 698"/>
              <a:gd name="T25" fmla="*/ 997 h 1196"/>
              <a:gd name="T26" fmla="*/ 618 w 698"/>
              <a:gd name="T27" fmla="*/ 997 h 1196"/>
              <a:gd name="T28" fmla="*/ 239 w 698"/>
              <a:gd name="T29" fmla="*/ 1196 h 1196"/>
              <a:gd name="T30" fmla="*/ 239 w 698"/>
              <a:gd name="T31" fmla="*/ 259 h 1196"/>
              <a:gd name="T32" fmla="*/ 618 w 698"/>
              <a:gd name="T33" fmla="*/ 80 h 1196"/>
              <a:gd name="T34" fmla="*/ 80 w 698"/>
              <a:gd name="T35" fmla="*/ 80 h 1196"/>
              <a:gd name="T36" fmla="*/ 80 w 698"/>
              <a:gd name="T37" fmla="*/ 997 h 1196"/>
              <a:gd name="T38" fmla="*/ 0 w 698"/>
              <a:gd name="T39" fmla="*/ 997 h 1196"/>
              <a:gd name="T40" fmla="*/ 0 w 698"/>
              <a:gd name="T41" fmla="*/ 40 h 1196"/>
              <a:gd name="T42" fmla="*/ 40 w 698"/>
              <a:gd name="T43" fmla="*/ 0 h 1196"/>
              <a:gd name="T44" fmla="*/ 658 w 698"/>
              <a:gd name="T45" fmla="*/ 0 h 1196"/>
              <a:gd name="T46" fmla="*/ 698 w 698"/>
              <a:gd name="T47" fmla="*/ 40 h 1196"/>
              <a:gd name="T48" fmla="*/ 356 w 698"/>
              <a:gd name="T49" fmla="*/ 699 h 1196"/>
              <a:gd name="T50" fmla="*/ 326 w 698"/>
              <a:gd name="T51" fmla="*/ 661 h 1196"/>
              <a:gd name="T52" fmla="*/ 289 w 698"/>
              <a:gd name="T53" fmla="*/ 699 h 1196"/>
              <a:gd name="T54" fmla="*/ 319 w 698"/>
              <a:gd name="T55" fmla="*/ 738 h 1196"/>
              <a:gd name="T56" fmla="*/ 356 w 698"/>
              <a:gd name="T57" fmla="*/ 699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98" h="1196">
                <a:moveTo>
                  <a:pt x="183" y="1083"/>
                </a:moveTo>
                <a:cubicBezTo>
                  <a:pt x="208" y="1150"/>
                  <a:pt x="208" y="1150"/>
                  <a:pt x="208" y="1150"/>
                </a:cubicBezTo>
                <a:cubicBezTo>
                  <a:pt x="210" y="1155"/>
                  <a:pt x="207" y="1161"/>
                  <a:pt x="202" y="1161"/>
                </a:cubicBezTo>
                <a:cubicBezTo>
                  <a:pt x="130" y="1167"/>
                  <a:pt x="130" y="1167"/>
                  <a:pt x="130" y="1167"/>
                </a:cubicBezTo>
                <a:cubicBezTo>
                  <a:pt x="124" y="1168"/>
                  <a:pt x="121" y="1161"/>
                  <a:pt x="125" y="1157"/>
                </a:cubicBezTo>
                <a:cubicBezTo>
                  <a:pt x="142" y="1141"/>
                  <a:pt x="142" y="1141"/>
                  <a:pt x="142" y="1141"/>
                </a:cubicBezTo>
                <a:cubicBezTo>
                  <a:pt x="94" y="1107"/>
                  <a:pt x="72" y="1065"/>
                  <a:pt x="63" y="1040"/>
                </a:cubicBezTo>
                <a:cubicBezTo>
                  <a:pt x="106" y="1040"/>
                  <a:pt x="106" y="1040"/>
                  <a:pt x="106" y="1040"/>
                </a:cubicBezTo>
                <a:cubicBezTo>
                  <a:pt x="115" y="1059"/>
                  <a:pt x="132" y="1085"/>
                  <a:pt x="163" y="1107"/>
                </a:cubicBezTo>
                <a:cubicBezTo>
                  <a:pt x="171" y="1083"/>
                  <a:pt x="171" y="1083"/>
                  <a:pt x="171" y="1083"/>
                </a:cubicBezTo>
                <a:cubicBezTo>
                  <a:pt x="173" y="1077"/>
                  <a:pt x="181" y="1077"/>
                  <a:pt x="183" y="1083"/>
                </a:cubicBezTo>
                <a:close/>
                <a:moveTo>
                  <a:pt x="698" y="40"/>
                </a:moveTo>
                <a:cubicBezTo>
                  <a:pt x="698" y="997"/>
                  <a:pt x="698" y="997"/>
                  <a:pt x="698" y="997"/>
                </a:cubicBezTo>
                <a:cubicBezTo>
                  <a:pt x="618" y="997"/>
                  <a:pt x="618" y="997"/>
                  <a:pt x="618" y="997"/>
                </a:cubicBezTo>
                <a:cubicBezTo>
                  <a:pt x="239" y="1196"/>
                  <a:pt x="239" y="1196"/>
                  <a:pt x="239" y="1196"/>
                </a:cubicBezTo>
                <a:cubicBezTo>
                  <a:pt x="239" y="259"/>
                  <a:pt x="239" y="259"/>
                  <a:pt x="239" y="259"/>
                </a:cubicBezTo>
                <a:cubicBezTo>
                  <a:pt x="618" y="80"/>
                  <a:pt x="618" y="80"/>
                  <a:pt x="618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997"/>
                  <a:pt x="80" y="997"/>
                  <a:pt x="80" y="997"/>
                </a:cubicBezTo>
                <a:cubicBezTo>
                  <a:pt x="0" y="997"/>
                  <a:pt x="0" y="997"/>
                  <a:pt x="0" y="997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58" y="0"/>
                  <a:pt x="658" y="0"/>
                  <a:pt x="658" y="0"/>
                </a:cubicBezTo>
                <a:cubicBezTo>
                  <a:pt x="680" y="0"/>
                  <a:pt x="698" y="18"/>
                  <a:pt x="698" y="40"/>
                </a:cubicBezTo>
                <a:close/>
                <a:moveTo>
                  <a:pt x="356" y="699"/>
                </a:moveTo>
                <a:cubicBezTo>
                  <a:pt x="358" y="678"/>
                  <a:pt x="345" y="661"/>
                  <a:pt x="326" y="661"/>
                </a:cubicBezTo>
                <a:cubicBezTo>
                  <a:pt x="308" y="661"/>
                  <a:pt x="291" y="678"/>
                  <a:pt x="289" y="699"/>
                </a:cubicBezTo>
                <a:cubicBezTo>
                  <a:pt x="287" y="721"/>
                  <a:pt x="300" y="738"/>
                  <a:pt x="319" y="738"/>
                </a:cubicBezTo>
                <a:cubicBezTo>
                  <a:pt x="337" y="738"/>
                  <a:pt x="354" y="721"/>
                  <a:pt x="356" y="6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3" name="Oval 20">
            <a:extLst>
              <a:ext uri="{FF2B5EF4-FFF2-40B4-BE49-F238E27FC236}">
                <a16:creationId xmlns:a16="http://schemas.microsoft.com/office/drawing/2014/main" id="{DC368FE3-EB2E-45B1-BB9E-796A8DCEC3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29138" y="1752600"/>
            <a:ext cx="685800" cy="6858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4" name="Freeform 21">
            <a:extLst>
              <a:ext uri="{FF2B5EF4-FFF2-40B4-BE49-F238E27FC236}">
                <a16:creationId xmlns:a16="http://schemas.microsoft.com/office/drawing/2014/main" id="{38BE3745-5561-4C58-A512-D375AA5BA73D}"/>
              </a:ext>
            </a:extLst>
          </p:cNvPr>
          <p:cNvSpPr>
            <a:spLocks/>
          </p:cNvSpPr>
          <p:nvPr/>
        </p:nvSpPr>
        <p:spPr bwMode="gray">
          <a:xfrm>
            <a:off x="4702175" y="1928813"/>
            <a:ext cx="339725" cy="333375"/>
          </a:xfrm>
          <a:custGeom>
            <a:avLst/>
            <a:gdLst>
              <a:gd name="T0" fmla="*/ 1026 w 1069"/>
              <a:gd name="T1" fmla="*/ 0 h 1048"/>
              <a:gd name="T2" fmla="*/ 43 w 1069"/>
              <a:gd name="T3" fmla="*/ 0 h 1048"/>
              <a:gd name="T4" fmla="*/ 0 w 1069"/>
              <a:gd name="T5" fmla="*/ 43 h 1048"/>
              <a:gd name="T6" fmla="*/ 0 w 1069"/>
              <a:gd name="T7" fmla="*/ 791 h 1048"/>
              <a:gd name="T8" fmla="*/ 43 w 1069"/>
              <a:gd name="T9" fmla="*/ 834 h 1048"/>
              <a:gd name="T10" fmla="*/ 396 w 1069"/>
              <a:gd name="T11" fmla="*/ 834 h 1048"/>
              <a:gd name="T12" fmla="*/ 364 w 1069"/>
              <a:gd name="T13" fmla="*/ 941 h 1048"/>
              <a:gd name="T14" fmla="*/ 302 w 1069"/>
              <a:gd name="T15" fmla="*/ 984 h 1048"/>
              <a:gd name="T16" fmla="*/ 257 w 1069"/>
              <a:gd name="T17" fmla="*/ 984 h 1048"/>
              <a:gd name="T18" fmla="*/ 235 w 1069"/>
              <a:gd name="T19" fmla="*/ 1005 h 1048"/>
              <a:gd name="T20" fmla="*/ 235 w 1069"/>
              <a:gd name="T21" fmla="*/ 1048 h 1048"/>
              <a:gd name="T22" fmla="*/ 834 w 1069"/>
              <a:gd name="T23" fmla="*/ 1048 h 1048"/>
              <a:gd name="T24" fmla="*/ 834 w 1069"/>
              <a:gd name="T25" fmla="*/ 1005 h 1048"/>
              <a:gd name="T26" fmla="*/ 813 w 1069"/>
              <a:gd name="T27" fmla="*/ 984 h 1048"/>
              <a:gd name="T28" fmla="*/ 767 w 1069"/>
              <a:gd name="T29" fmla="*/ 984 h 1048"/>
              <a:gd name="T30" fmla="*/ 706 w 1069"/>
              <a:gd name="T31" fmla="*/ 941 h 1048"/>
              <a:gd name="T32" fmla="*/ 685 w 1069"/>
              <a:gd name="T33" fmla="*/ 875 h 1048"/>
              <a:gd name="T34" fmla="*/ 494 w 1069"/>
              <a:gd name="T35" fmla="*/ 842 h 1048"/>
              <a:gd name="T36" fmla="*/ 488 w 1069"/>
              <a:gd name="T37" fmla="*/ 834 h 1048"/>
              <a:gd name="T38" fmla="*/ 1026 w 1069"/>
              <a:gd name="T39" fmla="*/ 834 h 1048"/>
              <a:gd name="T40" fmla="*/ 1069 w 1069"/>
              <a:gd name="T41" fmla="*/ 791 h 1048"/>
              <a:gd name="T42" fmla="*/ 1069 w 1069"/>
              <a:gd name="T43" fmla="*/ 43 h 1048"/>
              <a:gd name="T44" fmla="*/ 1026 w 1069"/>
              <a:gd name="T45" fmla="*/ 0 h 1048"/>
              <a:gd name="T46" fmla="*/ 962 w 1069"/>
              <a:gd name="T47" fmla="*/ 685 h 1048"/>
              <a:gd name="T48" fmla="*/ 107 w 1069"/>
              <a:gd name="T49" fmla="*/ 685 h 1048"/>
              <a:gd name="T50" fmla="*/ 107 w 1069"/>
              <a:gd name="T51" fmla="*/ 107 h 1048"/>
              <a:gd name="T52" fmla="*/ 962 w 1069"/>
              <a:gd name="T53" fmla="*/ 107 h 1048"/>
              <a:gd name="T54" fmla="*/ 962 w 1069"/>
              <a:gd name="T55" fmla="*/ 685 h 1048"/>
              <a:gd name="T56" fmla="*/ 544 w 1069"/>
              <a:gd name="T57" fmla="*/ 513 h 1048"/>
              <a:gd name="T58" fmla="*/ 407 w 1069"/>
              <a:gd name="T59" fmla="*/ 304 h 1048"/>
              <a:gd name="T60" fmla="*/ 661 w 1069"/>
              <a:gd name="T61" fmla="*/ 366 h 1048"/>
              <a:gd name="T62" fmla="*/ 602 w 1069"/>
              <a:gd name="T63" fmla="*/ 405 h 1048"/>
              <a:gd name="T64" fmla="*/ 681 w 1069"/>
              <a:gd name="T65" fmla="*/ 456 h 1048"/>
              <a:gd name="T66" fmla="*/ 649 w 1069"/>
              <a:gd name="T67" fmla="*/ 506 h 1048"/>
              <a:gd name="T68" fmla="*/ 566 w 1069"/>
              <a:gd name="T69" fmla="*/ 452 h 1048"/>
              <a:gd name="T70" fmla="*/ 544 w 1069"/>
              <a:gd name="T71" fmla="*/ 513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69" h="1048">
                <a:moveTo>
                  <a:pt x="1026" y="0"/>
                </a:move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3"/>
                </a:cubicBezTo>
                <a:cubicBezTo>
                  <a:pt x="0" y="791"/>
                  <a:pt x="0" y="791"/>
                  <a:pt x="0" y="791"/>
                </a:cubicBezTo>
                <a:cubicBezTo>
                  <a:pt x="0" y="815"/>
                  <a:pt x="19" y="834"/>
                  <a:pt x="43" y="834"/>
                </a:cubicBezTo>
                <a:cubicBezTo>
                  <a:pt x="396" y="834"/>
                  <a:pt x="396" y="834"/>
                  <a:pt x="396" y="834"/>
                </a:cubicBezTo>
                <a:cubicBezTo>
                  <a:pt x="396" y="834"/>
                  <a:pt x="384" y="875"/>
                  <a:pt x="364" y="941"/>
                </a:cubicBezTo>
                <a:cubicBezTo>
                  <a:pt x="351" y="980"/>
                  <a:pt x="313" y="984"/>
                  <a:pt x="302" y="984"/>
                </a:cubicBezTo>
                <a:cubicBezTo>
                  <a:pt x="257" y="984"/>
                  <a:pt x="257" y="984"/>
                  <a:pt x="257" y="984"/>
                </a:cubicBezTo>
                <a:cubicBezTo>
                  <a:pt x="245" y="984"/>
                  <a:pt x="235" y="993"/>
                  <a:pt x="235" y="1005"/>
                </a:cubicBezTo>
                <a:cubicBezTo>
                  <a:pt x="235" y="1048"/>
                  <a:pt x="235" y="1048"/>
                  <a:pt x="235" y="1048"/>
                </a:cubicBezTo>
                <a:cubicBezTo>
                  <a:pt x="834" y="1048"/>
                  <a:pt x="834" y="1048"/>
                  <a:pt x="834" y="1048"/>
                </a:cubicBezTo>
                <a:cubicBezTo>
                  <a:pt x="834" y="1005"/>
                  <a:pt x="834" y="1005"/>
                  <a:pt x="834" y="1005"/>
                </a:cubicBezTo>
                <a:cubicBezTo>
                  <a:pt x="834" y="993"/>
                  <a:pt x="824" y="984"/>
                  <a:pt x="813" y="984"/>
                </a:cubicBezTo>
                <a:cubicBezTo>
                  <a:pt x="767" y="984"/>
                  <a:pt x="767" y="984"/>
                  <a:pt x="767" y="984"/>
                </a:cubicBezTo>
                <a:cubicBezTo>
                  <a:pt x="757" y="984"/>
                  <a:pt x="718" y="980"/>
                  <a:pt x="706" y="941"/>
                </a:cubicBezTo>
                <a:cubicBezTo>
                  <a:pt x="697" y="915"/>
                  <a:pt x="691" y="893"/>
                  <a:pt x="685" y="875"/>
                </a:cubicBezTo>
                <a:cubicBezTo>
                  <a:pt x="685" y="875"/>
                  <a:pt x="591" y="861"/>
                  <a:pt x="494" y="842"/>
                </a:cubicBezTo>
                <a:cubicBezTo>
                  <a:pt x="487" y="841"/>
                  <a:pt x="488" y="836"/>
                  <a:pt x="488" y="834"/>
                </a:cubicBezTo>
                <a:cubicBezTo>
                  <a:pt x="1026" y="834"/>
                  <a:pt x="1026" y="834"/>
                  <a:pt x="1026" y="834"/>
                </a:cubicBezTo>
                <a:cubicBezTo>
                  <a:pt x="1050" y="834"/>
                  <a:pt x="1069" y="815"/>
                  <a:pt x="1069" y="791"/>
                </a:cubicBezTo>
                <a:cubicBezTo>
                  <a:pt x="1069" y="43"/>
                  <a:pt x="1069" y="43"/>
                  <a:pt x="1069" y="43"/>
                </a:cubicBezTo>
                <a:cubicBezTo>
                  <a:pt x="1069" y="20"/>
                  <a:pt x="1050" y="0"/>
                  <a:pt x="1026" y="0"/>
                </a:cubicBezTo>
                <a:close/>
                <a:moveTo>
                  <a:pt x="962" y="685"/>
                </a:moveTo>
                <a:cubicBezTo>
                  <a:pt x="107" y="685"/>
                  <a:pt x="107" y="685"/>
                  <a:pt x="107" y="685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962" y="107"/>
                  <a:pt x="962" y="107"/>
                  <a:pt x="962" y="107"/>
                </a:cubicBezTo>
                <a:lnTo>
                  <a:pt x="962" y="685"/>
                </a:lnTo>
                <a:close/>
                <a:moveTo>
                  <a:pt x="544" y="513"/>
                </a:moveTo>
                <a:cubicBezTo>
                  <a:pt x="407" y="304"/>
                  <a:pt x="407" y="304"/>
                  <a:pt x="407" y="304"/>
                </a:cubicBezTo>
                <a:cubicBezTo>
                  <a:pt x="661" y="366"/>
                  <a:pt x="661" y="366"/>
                  <a:pt x="661" y="366"/>
                </a:cubicBezTo>
                <a:cubicBezTo>
                  <a:pt x="602" y="405"/>
                  <a:pt x="602" y="405"/>
                  <a:pt x="602" y="405"/>
                </a:cubicBezTo>
                <a:cubicBezTo>
                  <a:pt x="681" y="456"/>
                  <a:pt x="681" y="456"/>
                  <a:pt x="681" y="456"/>
                </a:cubicBezTo>
                <a:cubicBezTo>
                  <a:pt x="649" y="506"/>
                  <a:pt x="649" y="506"/>
                  <a:pt x="649" y="506"/>
                </a:cubicBezTo>
                <a:cubicBezTo>
                  <a:pt x="566" y="452"/>
                  <a:pt x="566" y="452"/>
                  <a:pt x="566" y="452"/>
                </a:cubicBezTo>
                <a:lnTo>
                  <a:pt x="544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5" name="Oval 22">
            <a:extLst>
              <a:ext uri="{FF2B5EF4-FFF2-40B4-BE49-F238E27FC236}">
                <a16:creationId xmlns:a16="http://schemas.microsoft.com/office/drawing/2014/main" id="{83566C2B-D59F-41F9-9497-12C46A3CCF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43675" y="1752600"/>
            <a:ext cx="685800" cy="685800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6" name="Freeform 23">
            <a:extLst>
              <a:ext uri="{FF2B5EF4-FFF2-40B4-BE49-F238E27FC236}">
                <a16:creationId xmlns:a16="http://schemas.microsoft.com/office/drawing/2014/main" id="{D9BCFAD4-F497-499A-8FD0-E7FD1BBAFB93}"/>
              </a:ext>
            </a:extLst>
          </p:cNvPr>
          <p:cNvSpPr>
            <a:spLocks/>
          </p:cNvSpPr>
          <p:nvPr/>
        </p:nvSpPr>
        <p:spPr bwMode="gray">
          <a:xfrm>
            <a:off x="6657975" y="1903413"/>
            <a:ext cx="458788" cy="376238"/>
          </a:xfrm>
          <a:custGeom>
            <a:avLst/>
            <a:gdLst>
              <a:gd name="T0" fmla="*/ 536 w 1444"/>
              <a:gd name="T1" fmla="*/ 476 h 1183"/>
              <a:gd name="T2" fmla="*/ 469 w 1444"/>
              <a:gd name="T3" fmla="*/ 370 h 1183"/>
              <a:gd name="T4" fmla="*/ 706 w 1444"/>
              <a:gd name="T5" fmla="*/ 404 h 1183"/>
              <a:gd name="T6" fmla="*/ 644 w 1444"/>
              <a:gd name="T7" fmla="*/ 335 h 1183"/>
              <a:gd name="T8" fmla="*/ 642 w 1444"/>
              <a:gd name="T9" fmla="*/ 362 h 1183"/>
              <a:gd name="T10" fmla="*/ 675 w 1444"/>
              <a:gd name="T11" fmla="*/ 405 h 1183"/>
              <a:gd name="T12" fmla="*/ 760 w 1444"/>
              <a:gd name="T13" fmla="*/ 367 h 1183"/>
              <a:gd name="T14" fmla="*/ 791 w 1444"/>
              <a:gd name="T15" fmla="*/ 338 h 1183"/>
              <a:gd name="T16" fmla="*/ 961 w 1444"/>
              <a:gd name="T17" fmla="*/ 404 h 1183"/>
              <a:gd name="T18" fmla="*/ 899 w 1444"/>
              <a:gd name="T19" fmla="*/ 335 h 1183"/>
              <a:gd name="T20" fmla="*/ 897 w 1444"/>
              <a:gd name="T21" fmla="*/ 362 h 1183"/>
              <a:gd name="T22" fmla="*/ 930 w 1444"/>
              <a:gd name="T23" fmla="*/ 405 h 1183"/>
              <a:gd name="T24" fmla="*/ 533 w 1444"/>
              <a:gd name="T25" fmla="*/ 664 h 1183"/>
              <a:gd name="T26" fmla="*/ 535 w 1444"/>
              <a:gd name="T27" fmla="*/ 548 h 1183"/>
              <a:gd name="T28" fmla="*/ 568 w 1444"/>
              <a:gd name="T29" fmla="*/ 591 h 1183"/>
              <a:gd name="T30" fmla="*/ 685 w 1444"/>
              <a:gd name="T31" fmla="*/ 524 h 1183"/>
              <a:gd name="T32" fmla="*/ 618 w 1444"/>
              <a:gd name="T33" fmla="*/ 556 h 1183"/>
              <a:gd name="T34" fmla="*/ 685 w 1444"/>
              <a:gd name="T35" fmla="*/ 661 h 1183"/>
              <a:gd name="T36" fmla="*/ 788 w 1444"/>
              <a:gd name="T37" fmla="*/ 664 h 1183"/>
              <a:gd name="T38" fmla="*/ 790 w 1444"/>
              <a:gd name="T39" fmla="*/ 548 h 1183"/>
              <a:gd name="T40" fmla="*/ 823 w 1444"/>
              <a:gd name="T41" fmla="*/ 591 h 1183"/>
              <a:gd name="T42" fmla="*/ 940 w 1444"/>
              <a:gd name="T43" fmla="*/ 524 h 1183"/>
              <a:gd name="T44" fmla="*/ 873 w 1444"/>
              <a:gd name="T45" fmla="*/ 556 h 1183"/>
              <a:gd name="T46" fmla="*/ 940 w 1444"/>
              <a:gd name="T47" fmla="*/ 661 h 1183"/>
              <a:gd name="T48" fmla="*/ 505 w 1444"/>
              <a:gd name="T49" fmla="*/ 847 h 1183"/>
              <a:gd name="T50" fmla="*/ 519 w 1444"/>
              <a:gd name="T51" fmla="*/ 709 h 1183"/>
              <a:gd name="T52" fmla="*/ 644 w 1444"/>
              <a:gd name="T53" fmla="*/ 707 h 1183"/>
              <a:gd name="T54" fmla="*/ 578 w 1444"/>
              <a:gd name="T55" fmla="*/ 781 h 1183"/>
              <a:gd name="T56" fmla="*/ 642 w 1444"/>
              <a:gd name="T57" fmla="*/ 823 h 1183"/>
              <a:gd name="T58" fmla="*/ 609 w 1444"/>
              <a:gd name="T59" fmla="*/ 779 h 1183"/>
              <a:gd name="T60" fmla="*/ 760 w 1444"/>
              <a:gd name="T61" fmla="*/ 847 h 1183"/>
              <a:gd name="T62" fmla="*/ 774 w 1444"/>
              <a:gd name="T63" fmla="*/ 709 h 1183"/>
              <a:gd name="T64" fmla="*/ 899 w 1444"/>
              <a:gd name="T65" fmla="*/ 707 h 1183"/>
              <a:gd name="T66" fmla="*/ 833 w 1444"/>
              <a:gd name="T67" fmla="*/ 781 h 1183"/>
              <a:gd name="T68" fmla="*/ 897 w 1444"/>
              <a:gd name="T69" fmla="*/ 823 h 1183"/>
              <a:gd name="T70" fmla="*/ 864 w 1444"/>
              <a:gd name="T71" fmla="*/ 779 h 1183"/>
              <a:gd name="T72" fmla="*/ 248 w 1444"/>
              <a:gd name="T73" fmla="*/ 619 h 1183"/>
              <a:gd name="T74" fmla="*/ 342 w 1444"/>
              <a:gd name="T75" fmla="*/ 726 h 1183"/>
              <a:gd name="T76" fmla="*/ 229 w 1444"/>
              <a:gd name="T77" fmla="*/ 481 h 1183"/>
              <a:gd name="T78" fmla="*/ 11 w 1444"/>
              <a:gd name="T79" fmla="*/ 671 h 1183"/>
              <a:gd name="T80" fmla="*/ 137 w 1444"/>
              <a:gd name="T81" fmla="*/ 679 h 1183"/>
              <a:gd name="T82" fmla="*/ 1174 w 1444"/>
              <a:gd name="T83" fmla="*/ 740 h 1183"/>
              <a:gd name="T84" fmla="*/ 1309 w 1444"/>
              <a:gd name="T85" fmla="*/ 519 h 1183"/>
              <a:gd name="T86" fmla="*/ 267 w 1444"/>
              <a:gd name="T87" fmla="*/ 454 h 1183"/>
              <a:gd name="T88" fmla="*/ 1191 w 1444"/>
              <a:gd name="T89" fmla="*/ 577 h 1183"/>
              <a:gd name="T90" fmla="*/ 1056 w 1444"/>
              <a:gd name="T91" fmla="*/ 481 h 1183"/>
              <a:gd name="T92" fmla="*/ 1244 w 1444"/>
              <a:gd name="T93" fmla="*/ 731 h 1183"/>
              <a:gd name="T94" fmla="*/ 1433 w 1444"/>
              <a:gd name="T95" fmla="*/ 481 h 1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44" h="1183">
                <a:moveTo>
                  <a:pt x="519" y="338"/>
                </a:moveTo>
                <a:cubicBezTo>
                  <a:pt x="536" y="338"/>
                  <a:pt x="536" y="338"/>
                  <a:pt x="536" y="338"/>
                </a:cubicBezTo>
                <a:cubicBezTo>
                  <a:pt x="536" y="476"/>
                  <a:pt x="536" y="476"/>
                  <a:pt x="536" y="476"/>
                </a:cubicBezTo>
                <a:cubicBezTo>
                  <a:pt x="505" y="476"/>
                  <a:pt x="505" y="476"/>
                  <a:pt x="505" y="476"/>
                </a:cubicBezTo>
                <a:cubicBezTo>
                  <a:pt x="505" y="367"/>
                  <a:pt x="505" y="367"/>
                  <a:pt x="505" y="367"/>
                </a:cubicBezTo>
                <a:cubicBezTo>
                  <a:pt x="492" y="367"/>
                  <a:pt x="482" y="368"/>
                  <a:pt x="469" y="370"/>
                </a:cubicBezTo>
                <a:cubicBezTo>
                  <a:pt x="469" y="345"/>
                  <a:pt x="469" y="345"/>
                  <a:pt x="469" y="345"/>
                </a:cubicBezTo>
                <a:cubicBezTo>
                  <a:pt x="486" y="340"/>
                  <a:pt x="503" y="338"/>
                  <a:pt x="519" y="338"/>
                </a:cubicBezTo>
                <a:close/>
                <a:moveTo>
                  <a:pt x="706" y="404"/>
                </a:moveTo>
                <a:cubicBezTo>
                  <a:pt x="706" y="450"/>
                  <a:pt x="675" y="478"/>
                  <a:pt x="640" y="478"/>
                </a:cubicBezTo>
                <a:cubicBezTo>
                  <a:pt x="603" y="478"/>
                  <a:pt x="578" y="456"/>
                  <a:pt x="578" y="409"/>
                </a:cubicBezTo>
                <a:cubicBezTo>
                  <a:pt x="578" y="364"/>
                  <a:pt x="608" y="335"/>
                  <a:pt x="644" y="335"/>
                </a:cubicBezTo>
                <a:cubicBezTo>
                  <a:pt x="680" y="335"/>
                  <a:pt x="706" y="359"/>
                  <a:pt x="706" y="404"/>
                </a:cubicBezTo>
                <a:close/>
                <a:moveTo>
                  <a:pt x="675" y="405"/>
                </a:moveTo>
                <a:cubicBezTo>
                  <a:pt x="675" y="376"/>
                  <a:pt x="662" y="362"/>
                  <a:pt x="642" y="362"/>
                </a:cubicBezTo>
                <a:cubicBezTo>
                  <a:pt x="623" y="362"/>
                  <a:pt x="609" y="379"/>
                  <a:pt x="609" y="408"/>
                </a:cubicBezTo>
                <a:cubicBezTo>
                  <a:pt x="609" y="439"/>
                  <a:pt x="622" y="451"/>
                  <a:pt x="642" y="451"/>
                </a:cubicBezTo>
                <a:cubicBezTo>
                  <a:pt x="661" y="451"/>
                  <a:pt x="675" y="435"/>
                  <a:pt x="675" y="405"/>
                </a:cubicBezTo>
                <a:close/>
                <a:moveTo>
                  <a:pt x="724" y="345"/>
                </a:moveTo>
                <a:cubicBezTo>
                  <a:pt x="724" y="370"/>
                  <a:pt x="724" y="370"/>
                  <a:pt x="724" y="370"/>
                </a:cubicBezTo>
                <a:cubicBezTo>
                  <a:pt x="737" y="368"/>
                  <a:pt x="747" y="367"/>
                  <a:pt x="760" y="367"/>
                </a:cubicBezTo>
                <a:cubicBezTo>
                  <a:pt x="760" y="476"/>
                  <a:pt x="760" y="476"/>
                  <a:pt x="760" y="476"/>
                </a:cubicBezTo>
                <a:cubicBezTo>
                  <a:pt x="791" y="476"/>
                  <a:pt x="791" y="476"/>
                  <a:pt x="791" y="476"/>
                </a:cubicBezTo>
                <a:cubicBezTo>
                  <a:pt x="791" y="338"/>
                  <a:pt x="791" y="338"/>
                  <a:pt x="791" y="338"/>
                </a:cubicBezTo>
                <a:cubicBezTo>
                  <a:pt x="774" y="338"/>
                  <a:pt x="774" y="338"/>
                  <a:pt x="774" y="338"/>
                </a:cubicBezTo>
                <a:cubicBezTo>
                  <a:pt x="758" y="338"/>
                  <a:pt x="741" y="340"/>
                  <a:pt x="724" y="345"/>
                </a:cubicBezTo>
                <a:close/>
                <a:moveTo>
                  <a:pt x="961" y="404"/>
                </a:moveTo>
                <a:cubicBezTo>
                  <a:pt x="961" y="450"/>
                  <a:pt x="930" y="478"/>
                  <a:pt x="895" y="478"/>
                </a:cubicBezTo>
                <a:cubicBezTo>
                  <a:pt x="858" y="478"/>
                  <a:pt x="833" y="456"/>
                  <a:pt x="833" y="409"/>
                </a:cubicBezTo>
                <a:cubicBezTo>
                  <a:pt x="833" y="364"/>
                  <a:pt x="863" y="335"/>
                  <a:pt x="899" y="335"/>
                </a:cubicBezTo>
                <a:cubicBezTo>
                  <a:pt x="935" y="335"/>
                  <a:pt x="961" y="359"/>
                  <a:pt x="961" y="404"/>
                </a:cubicBezTo>
                <a:close/>
                <a:moveTo>
                  <a:pt x="930" y="405"/>
                </a:moveTo>
                <a:cubicBezTo>
                  <a:pt x="930" y="376"/>
                  <a:pt x="917" y="362"/>
                  <a:pt x="897" y="362"/>
                </a:cubicBezTo>
                <a:cubicBezTo>
                  <a:pt x="878" y="362"/>
                  <a:pt x="864" y="379"/>
                  <a:pt x="864" y="408"/>
                </a:cubicBezTo>
                <a:cubicBezTo>
                  <a:pt x="864" y="439"/>
                  <a:pt x="877" y="451"/>
                  <a:pt x="897" y="451"/>
                </a:cubicBezTo>
                <a:cubicBezTo>
                  <a:pt x="916" y="451"/>
                  <a:pt x="930" y="435"/>
                  <a:pt x="930" y="405"/>
                </a:cubicBezTo>
                <a:close/>
                <a:moveTo>
                  <a:pt x="537" y="521"/>
                </a:moveTo>
                <a:cubicBezTo>
                  <a:pt x="573" y="521"/>
                  <a:pt x="599" y="545"/>
                  <a:pt x="599" y="590"/>
                </a:cubicBezTo>
                <a:cubicBezTo>
                  <a:pt x="599" y="636"/>
                  <a:pt x="569" y="664"/>
                  <a:pt x="533" y="664"/>
                </a:cubicBezTo>
                <a:cubicBezTo>
                  <a:pt x="496" y="664"/>
                  <a:pt x="471" y="642"/>
                  <a:pt x="471" y="595"/>
                </a:cubicBezTo>
                <a:cubicBezTo>
                  <a:pt x="471" y="549"/>
                  <a:pt x="501" y="521"/>
                  <a:pt x="537" y="521"/>
                </a:cubicBezTo>
                <a:close/>
                <a:moveTo>
                  <a:pt x="535" y="548"/>
                </a:moveTo>
                <a:cubicBezTo>
                  <a:pt x="516" y="548"/>
                  <a:pt x="502" y="565"/>
                  <a:pt x="502" y="593"/>
                </a:cubicBezTo>
                <a:cubicBezTo>
                  <a:pt x="502" y="625"/>
                  <a:pt x="516" y="637"/>
                  <a:pt x="535" y="637"/>
                </a:cubicBezTo>
                <a:cubicBezTo>
                  <a:pt x="554" y="637"/>
                  <a:pt x="568" y="620"/>
                  <a:pt x="568" y="591"/>
                </a:cubicBezTo>
                <a:cubicBezTo>
                  <a:pt x="568" y="561"/>
                  <a:pt x="555" y="548"/>
                  <a:pt x="535" y="548"/>
                </a:cubicBezTo>
                <a:close/>
                <a:moveTo>
                  <a:pt x="685" y="661"/>
                </a:moveTo>
                <a:cubicBezTo>
                  <a:pt x="685" y="524"/>
                  <a:pt x="685" y="524"/>
                  <a:pt x="685" y="524"/>
                </a:cubicBezTo>
                <a:cubicBezTo>
                  <a:pt x="667" y="524"/>
                  <a:pt x="667" y="524"/>
                  <a:pt x="667" y="524"/>
                </a:cubicBezTo>
                <a:cubicBezTo>
                  <a:pt x="651" y="524"/>
                  <a:pt x="634" y="526"/>
                  <a:pt x="618" y="531"/>
                </a:cubicBezTo>
                <a:cubicBezTo>
                  <a:pt x="618" y="556"/>
                  <a:pt x="618" y="556"/>
                  <a:pt x="618" y="556"/>
                </a:cubicBezTo>
                <a:cubicBezTo>
                  <a:pt x="630" y="553"/>
                  <a:pt x="640" y="552"/>
                  <a:pt x="653" y="552"/>
                </a:cubicBezTo>
                <a:cubicBezTo>
                  <a:pt x="653" y="661"/>
                  <a:pt x="653" y="661"/>
                  <a:pt x="653" y="661"/>
                </a:cubicBezTo>
                <a:lnTo>
                  <a:pt x="685" y="661"/>
                </a:lnTo>
                <a:close/>
                <a:moveTo>
                  <a:pt x="792" y="521"/>
                </a:moveTo>
                <a:cubicBezTo>
                  <a:pt x="828" y="521"/>
                  <a:pt x="854" y="545"/>
                  <a:pt x="854" y="590"/>
                </a:cubicBezTo>
                <a:cubicBezTo>
                  <a:pt x="854" y="636"/>
                  <a:pt x="824" y="664"/>
                  <a:pt x="788" y="664"/>
                </a:cubicBezTo>
                <a:cubicBezTo>
                  <a:pt x="751" y="664"/>
                  <a:pt x="726" y="642"/>
                  <a:pt x="726" y="595"/>
                </a:cubicBezTo>
                <a:cubicBezTo>
                  <a:pt x="726" y="549"/>
                  <a:pt x="756" y="521"/>
                  <a:pt x="792" y="521"/>
                </a:cubicBezTo>
                <a:close/>
                <a:moveTo>
                  <a:pt x="790" y="548"/>
                </a:moveTo>
                <a:cubicBezTo>
                  <a:pt x="771" y="548"/>
                  <a:pt x="757" y="565"/>
                  <a:pt x="757" y="593"/>
                </a:cubicBezTo>
                <a:cubicBezTo>
                  <a:pt x="757" y="625"/>
                  <a:pt x="771" y="637"/>
                  <a:pt x="790" y="637"/>
                </a:cubicBezTo>
                <a:cubicBezTo>
                  <a:pt x="809" y="637"/>
                  <a:pt x="823" y="620"/>
                  <a:pt x="823" y="591"/>
                </a:cubicBezTo>
                <a:cubicBezTo>
                  <a:pt x="823" y="561"/>
                  <a:pt x="810" y="548"/>
                  <a:pt x="790" y="548"/>
                </a:cubicBezTo>
                <a:close/>
                <a:moveTo>
                  <a:pt x="940" y="661"/>
                </a:moveTo>
                <a:cubicBezTo>
                  <a:pt x="940" y="524"/>
                  <a:pt x="940" y="524"/>
                  <a:pt x="940" y="524"/>
                </a:cubicBezTo>
                <a:cubicBezTo>
                  <a:pt x="922" y="524"/>
                  <a:pt x="922" y="524"/>
                  <a:pt x="922" y="524"/>
                </a:cubicBezTo>
                <a:cubicBezTo>
                  <a:pt x="906" y="524"/>
                  <a:pt x="890" y="526"/>
                  <a:pt x="873" y="531"/>
                </a:cubicBezTo>
                <a:cubicBezTo>
                  <a:pt x="873" y="556"/>
                  <a:pt x="873" y="556"/>
                  <a:pt x="873" y="556"/>
                </a:cubicBezTo>
                <a:cubicBezTo>
                  <a:pt x="885" y="553"/>
                  <a:pt x="895" y="552"/>
                  <a:pt x="908" y="552"/>
                </a:cubicBezTo>
                <a:cubicBezTo>
                  <a:pt x="908" y="661"/>
                  <a:pt x="908" y="661"/>
                  <a:pt x="908" y="661"/>
                </a:cubicBezTo>
                <a:lnTo>
                  <a:pt x="940" y="661"/>
                </a:lnTo>
                <a:close/>
                <a:moveTo>
                  <a:pt x="469" y="741"/>
                </a:moveTo>
                <a:cubicBezTo>
                  <a:pt x="482" y="739"/>
                  <a:pt x="492" y="738"/>
                  <a:pt x="505" y="738"/>
                </a:cubicBezTo>
                <a:cubicBezTo>
                  <a:pt x="505" y="847"/>
                  <a:pt x="505" y="847"/>
                  <a:pt x="505" y="847"/>
                </a:cubicBezTo>
                <a:cubicBezTo>
                  <a:pt x="536" y="847"/>
                  <a:pt x="536" y="847"/>
                  <a:pt x="536" y="847"/>
                </a:cubicBezTo>
                <a:cubicBezTo>
                  <a:pt x="536" y="709"/>
                  <a:pt x="536" y="709"/>
                  <a:pt x="536" y="709"/>
                </a:cubicBezTo>
                <a:cubicBezTo>
                  <a:pt x="519" y="709"/>
                  <a:pt x="519" y="709"/>
                  <a:pt x="519" y="709"/>
                </a:cubicBezTo>
                <a:cubicBezTo>
                  <a:pt x="503" y="709"/>
                  <a:pt x="486" y="712"/>
                  <a:pt x="469" y="717"/>
                </a:cubicBezTo>
                <a:lnTo>
                  <a:pt x="469" y="741"/>
                </a:lnTo>
                <a:close/>
                <a:moveTo>
                  <a:pt x="644" y="707"/>
                </a:moveTo>
                <a:cubicBezTo>
                  <a:pt x="680" y="707"/>
                  <a:pt x="706" y="731"/>
                  <a:pt x="706" y="776"/>
                </a:cubicBezTo>
                <a:cubicBezTo>
                  <a:pt x="706" y="821"/>
                  <a:pt x="675" y="849"/>
                  <a:pt x="640" y="849"/>
                </a:cubicBezTo>
                <a:cubicBezTo>
                  <a:pt x="603" y="849"/>
                  <a:pt x="578" y="828"/>
                  <a:pt x="578" y="781"/>
                </a:cubicBezTo>
                <a:cubicBezTo>
                  <a:pt x="578" y="735"/>
                  <a:pt x="608" y="707"/>
                  <a:pt x="644" y="707"/>
                </a:cubicBezTo>
                <a:close/>
                <a:moveTo>
                  <a:pt x="609" y="779"/>
                </a:moveTo>
                <a:cubicBezTo>
                  <a:pt x="609" y="811"/>
                  <a:pt x="622" y="823"/>
                  <a:pt x="642" y="823"/>
                </a:cubicBezTo>
                <a:cubicBezTo>
                  <a:pt x="661" y="823"/>
                  <a:pt x="675" y="806"/>
                  <a:pt x="675" y="776"/>
                </a:cubicBezTo>
                <a:cubicBezTo>
                  <a:pt x="675" y="747"/>
                  <a:pt x="662" y="733"/>
                  <a:pt x="642" y="733"/>
                </a:cubicBezTo>
                <a:cubicBezTo>
                  <a:pt x="623" y="733"/>
                  <a:pt x="609" y="751"/>
                  <a:pt x="609" y="779"/>
                </a:cubicBezTo>
                <a:close/>
                <a:moveTo>
                  <a:pt x="724" y="741"/>
                </a:moveTo>
                <a:cubicBezTo>
                  <a:pt x="737" y="739"/>
                  <a:pt x="747" y="738"/>
                  <a:pt x="760" y="738"/>
                </a:cubicBezTo>
                <a:cubicBezTo>
                  <a:pt x="760" y="847"/>
                  <a:pt x="760" y="847"/>
                  <a:pt x="760" y="847"/>
                </a:cubicBezTo>
                <a:cubicBezTo>
                  <a:pt x="791" y="847"/>
                  <a:pt x="791" y="847"/>
                  <a:pt x="791" y="847"/>
                </a:cubicBezTo>
                <a:cubicBezTo>
                  <a:pt x="791" y="709"/>
                  <a:pt x="791" y="709"/>
                  <a:pt x="791" y="709"/>
                </a:cubicBezTo>
                <a:cubicBezTo>
                  <a:pt x="774" y="709"/>
                  <a:pt x="774" y="709"/>
                  <a:pt x="774" y="709"/>
                </a:cubicBezTo>
                <a:cubicBezTo>
                  <a:pt x="758" y="709"/>
                  <a:pt x="741" y="712"/>
                  <a:pt x="724" y="717"/>
                </a:cubicBezTo>
                <a:lnTo>
                  <a:pt x="724" y="741"/>
                </a:lnTo>
                <a:close/>
                <a:moveTo>
                  <a:pt x="899" y="707"/>
                </a:moveTo>
                <a:cubicBezTo>
                  <a:pt x="935" y="707"/>
                  <a:pt x="961" y="731"/>
                  <a:pt x="961" y="776"/>
                </a:cubicBezTo>
                <a:cubicBezTo>
                  <a:pt x="961" y="821"/>
                  <a:pt x="930" y="849"/>
                  <a:pt x="895" y="849"/>
                </a:cubicBezTo>
                <a:cubicBezTo>
                  <a:pt x="858" y="849"/>
                  <a:pt x="833" y="828"/>
                  <a:pt x="833" y="781"/>
                </a:cubicBezTo>
                <a:cubicBezTo>
                  <a:pt x="833" y="735"/>
                  <a:pt x="863" y="707"/>
                  <a:pt x="899" y="707"/>
                </a:cubicBezTo>
                <a:close/>
                <a:moveTo>
                  <a:pt x="864" y="779"/>
                </a:moveTo>
                <a:cubicBezTo>
                  <a:pt x="864" y="811"/>
                  <a:pt x="877" y="823"/>
                  <a:pt x="897" y="823"/>
                </a:cubicBezTo>
                <a:cubicBezTo>
                  <a:pt x="916" y="823"/>
                  <a:pt x="930" y="806"/>
                  <a:pt x="930" y="776"/>
                </a:cubicBezTo>
                <a:cubicBezTo>
                  <a:pt x="930" y="747"/>
                  <a:pt x="917" y="733"/>
                  <a:pt x="897" y="733"/>
                </a:cubicBezTo>
                <a:cubicBezTo>
                  <a:pt x="878" y="733"/>
                  <a:pt x="864" y="751"/>
                  <a:pt x="864" y="779"/>
                </a:cubicBezTo>
                <a:close/>
                <a:moveTo>
                  <a:pt x="1174" y="740"/>
                </a:moveTo>
                <a:cubicBezTo>
                  <a:pt x="1111" y="930"/>
                  <a:pt x="932" y="1067"/>
                  <a:pt x="722" y="1067"/>
                </a:cubicBezTo>
                <a:cubicBezTo>
                  <a:pt x="474" y="1067"/>
                  <a:pt x="263" y="875"/>
                  <a:pt x="248" y="619"/>
                </a:cubicBezTo>
                <a:cubicBezTo>
                  <a:pt x="249" y="618"/>
                  <a:pt x="251" y="618"/>
                  <a:pt x="254" y="623"/>
                </a:cubicBezTo>
                <a:cubicBezTo>
                  <a:pt x="257" y="629"/>
                  <a:pt x="277" y="685"/>
                  <a:pt x="279" y="688"/>
                </a:cubicBezTo>
                <a:cubicBezTo>
                  <a:pt x="342" y="726"/>
                  <a:pt x="342" y="726"/>
                  <a:pt x="342" y="726"/>
                </a:cubicBezTo>
                <a:cubicBezTo>
                  <a:pt x="358" y="735"/>
                  <a:pt x="377" y="731"/>
                  <a:pt x="389" y="718"/>
                </a:cubicBezTo>
                <a:cubicBezTo>
                  <a:pt x="400" y="704"/>
                  <a:pt x="400" y="685"/>
                  <a:pt x="389" y="671"/>
                </a:cubicBezTo>
                <a:cubicBezTo>
                  <a:pt x="229" y="481"/>
                  <a:pt x="229" y="481"/>
                  <a:pt x="229" y="481"/>
                </a:cubicBezTo>
                <a:cubicBezTo>
                  <a:pt x="222" y="473"/>
                  <a:pt x="211" y="468"/>
                  <a:pt x="200" y="468"/>
                </a:cubicBezTo>
                <a:cubicBezTo>
                  <a:pt x="189" y="468"/>
                  <a:pt x="178" y="473"/>
                  <a:pt x="171" y="481"/>
                </a:cubicBezTo>
                <a:cubicBezTo>
                  <a:pt x="11" y="671"/>
                  <a:pt x="11" y="671"/>
                  <a:pt x="11" y="671"/>
                </a:cubicBezTo>
                <a:cubicBezTo>
                  <a:pt x="0" y="685"/>
                  <a:pt x="0" y="704"/>
                  <a:pt x="11" y="718"/>
                </a:cubicBezTo>
                <a:cubicBezTo>
                  <a:pt x="23" y="731"/>
                  <a:pt x="42" y="735"/>
                  <a:pt x="58" y="726"/>
                </a:cubicBezTo>
                <a:cubicBezTo>
                  <a:pt x="137" y="679"/>
                  <a:pt x="137" y="679"/>
                  <a:pt x="137" y="679"/>
                </a:cubicBezTo>
                <a:cubicBezTo>
                  <a:pt x="179" y="964"/>
                  <a:pt x="426" y="1183"/>
                  <a:pt x="722" y="1183"/>
                </a:cubicBezTo>
                <a:cubicBezTo>
                  <a:pt x="988" y="1183"/>
                  <a:pt x="1214" y="1007"/>
                  <a:pt x="1288" y="765"/>
                </a:cubicBezTo>
                <a:cubicBezTo>
                  <a:pt x="1254" y="786"/>
                  <a:pt x="1210" y="783"/>
                  <a:pt x="1174" y="740"/>
                </a:cubicBezTo>
                <a:close/>
                <a:moveTo>
                  <a:pt x="1433" y="481"/>
                </a:moveTo>
                <a:cubicBezTo>
                  <a:pt x="1421" y="468"/>
                  <a:pt x="1402" y="464"/>
                  <a:pt x="1387" y="473"/>
                </a:cubicBezTo>
                <a:cubicBezTo>
                  <a:pt x="1309" y="519"/>
                  <a:pt x="1309" y="519"/>
                  <a:pt x="1309" y="519"/>
                </a:cubicBezTo>
                <a:cubicBezTo>
                  <a:pt x="1273" y="227"/>
                  <a:pt x="1024" y="0"/>
                  <a:pt x="722" y="0"/>
                </a:cubicBezTo>
                <a:cubicBezTo>
                  <a:pt x="449" y="0"/>
                  <a:pt x="219" y="186"/>
                  <a:pt x="151" y="438"/>
                </a:cubicBezTo>
                <a:cubicBezTo>
                  <a:pt x="184" y="414"/>
                  <a:pt x="233" y="415"/>
                  <a:pt x="267" y="454"/>
                </a:cubicBezTo>
                <a:cubicBezTo>
                  <a:pt x="326" y="259"/>
                  <a:pt x="508" y="116"/>
                  <a:pt x="722" y="116"/>
                </a:cubicBezTo>
                <a:cubicBezTo>
                  <a:pt x="979" y="116"/>
                  <a:pt x="1191" y="321"/>
                  <a:pt x="1197" y="580"/>
                </a:cubicBezTo>
                <a:cubicBezTo>
                  <a:pt x="1196" y="581"/>
                  <a:pt x="1194" y="581"/>
                  <a:pt x="1191" y="577"/>
                </a:cubicBezTo>
                <a:cubicBezTo>
                  <a:pt x="1188" y="571"/>
                  <a:pt x="1174" y="526"/>
                  <a:pt x="1170" y="513"/>
                </a:cubicBezTo>
                <a:cubicBezTo>
                  <a:pt x="1102" y="473"/>
                  <a:pt x="1102" y="473"/>
                  <a:pt x="1102" y="473"/>
                </a:cubicBezTo>
                <a:cubicBezTo>
                  <a:pt x="1086" y="464"/>
                  <a:pt x="1067" y="468"/>
                  <a:pt x="1056" y="481"/>
                </a:cubicBezTo>
                <a:cubicBezTo>
                  <a:pt x="1044" y="495"/>
                  <a:pt x="1044" y="515"/>
                  <a:pt x="1055" y="528"/>
                </a:cubicBezTo>
                <a:cubicBezTo>
                  <a:pt x="1215" y="718"/>
                  <a:pt x="1215" y="718"/>
                  <a:pt x="1215" y="718"/>
                </a:cubicBezTo>
                <a:cubicBezTo>
                  <a:pt x="1223" y="726"/>
                  <a:pt x="1233" y="731"/>
                  <a:pt x="1244" y="731"/>
                </a:cubicBezTo>
                <a:cubicBezTo>
                  <a:pt x="1255" y="731"/>
                  <a:pt x="1266" y="726"/>
                  <a:pt x="1273" y="718"/>
                </a:cubicBezTo>
                <a:cubicBezTo>
                  <a:pt x="1433" y="528"/>
                  <a:pt x="1433" y="528"/>
                  <a:pt x="1433" y="528"/>
                </a:cubicBezTo>
                <a:cubicBezTo>
                  <a:pt x="1444" y="515"/>
                  <a:pt x="1444" y="495"/>
                  <a:pt x="1433" y="4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7" name="Oval 24">
            <a:extLst>
              <a:ext uri="{FF2B5EF4-FFF2-40B4-BE49-F238E27FC236}">
                <a16:creationId xmlns:a16="http://schemas.microsoft.com/office/drawing/2014/main" id="{B05761EF-4A9E-4326-8667-34DE1BD09D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59800" y="1752600"/>
            <a:ext cx="685800" cy="685800"/>
          </a:xfrm>
          <a:prstGeom prst="ellipse">
            <a:avLst/>
          </a:prstGeom>
          <a:solidFill>
            <a:srgbClr val="76D2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8" name="Freeform 25">
            <a:extLst>
              <a:ext uri="{FF2B5EF4-FFF2-40B4-BE49-F238E27FC236}">
                <a16:creationId xmlns:a16="http://schemas.microsoft.com/office/drawing/2014/main" id="{E979FB67-7319-4A78-8635-0531E5CBC8D0}"/>
              </a:ext>
            </a:extLst>
          </p:cNvPr>
          <p:cNvSpPr>
            <a:spLocks/>
          </p:cNvSpPr>
          <p:nvPr/>
        </p:nvSpPr>
        <p:spPr bwMode="gray">
          <a:xfrm>
            <a:off x="8705850" y="1878013"/>
            <a:ext cx="393700" cy="371475"/>
          </a:xfrm>
          <a:custGeom>
            <a:avLst/>
            <a:gdLst>
              <a:gd name="T0" fmla="*/ 624 w 1237"/>
              <a:gd name="T1" fmla="*/ 0 h 1171"/>
              <a:gd name="T2" fmla="*/ 413 w 1237"/>
              <a:gd name="T3" fmla="*/ 22 h 1171"/>
              <a:gd name="T4" fmla="*/ 434 w 1237"/>
              <a:gd name="T5" fmla="*/ 542 h 1171"/>
              <a:gd name="T6" fmla="*/ 825 w 1237"/>
              <a:gd name="T7" fmla="*/ 521 h 1171"/>
              <a:gd name="T8" fmla="*/ 812 w 1237"/>
              <a:gd name="T9" fmla="*/ 171 h 1171"/>
              <a:gd name="T10" fmla="*/ 803 w 1237"/>
              <a:gd name="T11" fmla="*/ 199 h 1171"/>
              <a:gd name="T12" fmla="*/ 584 w 1237"/>
              <a:gd name="T13" fmla="*/ 218 h 1171"/>
              <a:gd name="T14" fmla="*/ 630 w 1237"/>
              <a:gd name="T15" fmla="*/ 19 h 1171"/>
              <a:gd name="T16" fmla="*/ 641 w 1237"/>
              <a:gd name="T17" fmla="*/ 195 h 1171"/>
              <a:gd name="T18" fmla="*/ 803 w 1237"/>
              <a:gd name="T19" fmla="*/ 199 h 1171"/>
              <a:gd name="T20" fmla="*/ 781 w 1237"/>
              <a:gd name="T21" fmla="*/ 866 h 1171"/>
              <a:gd name="T22" fmla="*/ 619 w 1237"/>
              <a:gd name="T23" fmla="*/ 841 h 1171"/>
              <a:gd name="T24" fmla="*/ 456 w 1237"/>
              <a:gd name="T25" fmla="*/ 866 h 1171"/>
              <a:gd name="T26" fmla="*/ 586 w 1237"/>
              <a:gd name="T27" fmla="*/ 586 h 1171"/>
              <a:gd name="T28" fmla="*/ 651 w 1237"/>
              <a:gd name="T29" fmla="*/ 785 h 1171"/>
              <a:gd name="T30" fmla="*/ 211 w 1237"/>
              <a:gd name="T31" fmla="*/ 629 h 1171"/>
              <a:gd name="T32" fmla="*/ 0 w 1237"/>
              <a:gd name="T33" fmla="*/ 651 h 1171"/>
              <a:gd name="T34" fmla="*/ 22 w 1237"/>
              <a:gd name="T35" fmla="*/ 1171 h 1171"/>
              <a:gd name="T36" fmla="*/ 413 w 1237"/>
              <a:gd name="T37" fmla="*/ 1150 h 1171"/>
              <a:gd name="T38" fmla="*/ 400 w 1237"/>
              <a:gd name="T39" fmla="*/ 799 h 1171"/>
              <a:gd name="T40" fmla="*/ 391 w 1237"/>
              <a:gd name="T41" fmla="*/ 828 h 1171"/>
              <a:gd name="T42" fmla="*/ 172 w 1237"/>
              <a:gd name="T43" fmla="*/ 847 h 1171"/>
              <a:gd name="T44" fmla="*/ 218 w 1237"/>
              <a:gd name="T45" fmla="*/ 648 h 1171"/>
              <a:gd name="T46" fmla="*/ 229 w 1237"/>
              <a:gd name="T47" fmla="*/ 824 h 1171"/>
              <a:gd name="T48" fmla="*/ 391 w 1237"/>
              <a:gd name="T49" fmla="*/ 828 h 1171"/>
              <a:gd name="T50" fmla="*/ 1066 w 1237"/>
              <a:gd name="T51" fmla="*/ 642 h 1171"/>
              <a:gd name="T52" fmla="*/ 846 w 1237"/>
              <a:gd name="T53" fmla="*/ 629 h 1171"/>
              <a:gd name="T54" fmla="*/ 825 w 1237"/>
              <a:gd name="T55" fmla="*/ 1150 h 1171"/>
              <a:gd name="T56" fmla="*/ 1215 w 1237"/>
              <a:gd name="T57" fmla="*/ 1171 h 1171"/>
              <a:gd name="T58" fmla="*/ 1237 w 1237"/>
              <a:gd name="T59" fmla="*/ 830 h 1171"/>
              <a:gd name="T60" fmla="*/ 1215 w 1237"/>
              <a:gd name="T61" fmla="*/ 828 h 1171"/>
              <a:gd name="T62" fmla="*/ 996 w 1237"/>
              <a:gd name="T63" fmla="*/ 847 h 1171"/>
              <a:gd name="T64" fmla="*/ 1042 w 1237"/>
              <a:gd name="T65" fmla="*/ 648 h 1171"/>
              <a:gd name="T66" fmla="*/ 1054 w 1237"/>
              <a:gd name="T67" fmla="*/ 824 h 1171"/>
              <a:gd name="T68" fmla="*/ 1215 w 1237"/>
              <a:gd name="T69" fmla="*/ 828 h 1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37" h="1171">
                <a:moveTo>
                  <a:pt x="654" y="13"/>
                </a:moveTo>
                <a:cubicBezTo>
                  <a:pt x="646" y="5"/>
                  <a:pt x="635" y="0"/>
                  <a:pt x="624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22" y="0"/>
                  <a:pt x="413" y="10"/>
                  <a:pt x="413" y="22"/>
                </a:cubicBezTo>
                <a:cubicBezTo>
                  <a:pt x="413" y="521"/>
                  <a:pt x="413" y="521"/>
                  <a:pt x="413" y="521"/>
                </a:cubicBezTo>
                <a:cubicBezTo>
                  <a:pt x="413" y="533"/>
                  <a:pt x="422" y="542"/>
                  <a:pt x="434" y="542"/>
                </a:cubicBezTo>
                <a:cubicBezTo>
                  <a:pt x="803" y="542"/>
                  <a:pt x="803" y="542"/>
                  <a:pt x="803" y="542"/>
                </a:cubicBezTo>
                <a:cubicBezTo>
                  <a:pt x="815" y="542"/>
                  <a:pt x="825" y="533"/>
                  <a:pt x="825" y="521"/>
                </a:cubicBezTo>
                <a:cubicBezTo>
                  <a:pt x="825" y="201"/>
                  <a:pt x="825" y="201"/>
                  <a:pt x="825" y="201"/>
                </a:cubicBezTo>
                <a:cubicBezTo>
                  <a:pt x="825" y="190"/>
                  <a:pt x="820" y="179"/>
                  <a:pt x="812" y="171"/>
                </a:cubicBezTo>
                <a:lnTo>
                  <a:pt x="654" y="13"/>
                </a:lnTo>
                <a:close/>
                <a:moveTo>
                  <a:pt x="803" y="199"/>
                </a:moveTo>
                <a:cubicBezTo>
                  <a:pt x="752" y="220"/>
                  <a:pt x="696" y="238"/>
                  <a:pt x="607" y="241"/>
                </a:cubicBezTo>
                <a:cubicBezTo>
                  <a:pt x="594" y="241"/>
                  <a:pt x="584" y="231"/>
                  <a:pt x="584" y="218"/>
                </a:cubicBezTo>
                <a:cubicBezTo>
                  <a:pt x="587" y="129"/>
                  <a:pt x="605" y="73"/>
                  <a:pt x="626" y="21"/>
                </a:cubicBezTo>
                <a:cubicBezTo>
                  <a:pt x="627" y="18"/>
                  <a:pt x="630" y="19"/>
                  <a:pt x="630" y="19"/>
                </a:cubicBezTo>
                <a:cubicBezTo>
                  <a:pt x="630" y="183"/>
                  <a:pt x="630" y="183"/>
                  <a:pt x="630" y="183"/>
                </a:cubicBezTo>
                <a:cubicBezTo>
                  <a:pt x="630" y="190"/>
                  <a:pt x="635" y="195"/>
                  <a:pt x="641" y="195"/>
                </a:cubicBezTo>
                <a:cubicBezTo>
                  <a:pt x="806" y="195"/>
                  <a:pt x="806" y="195"/>
                  <a:pt x="806" y="195"/>
                </a:cubicBezTo>
                <a:cubicBezTo>
                  <a:pt x="806" y="195"/>
                  <a:pt x="807" y="197"/>
                  <a:pt x="803" y="199"/>
                </a:cubicBezTo>
                <a:close/>
                <a:moveTo>
                  <a:pt x="651" y="785"/>
                </a:moveTo>
                <a:cubicBezTo>
                  <a:pt x="781" y="866"/>
                  <a:pt x="781" y="866"/>
                  <a:pt x="781" y="866"/>
                </a:cubicBezTo>
                <a:cubicBezTo>
                  <a:pt x="781" y="943"/>
                  <a:pt x="781" y="943"/>
                  <a:pt x="781" y="943"/>
                </a:cubicBezTo>
                <a:cubicBezTo>
                  <a:pt x="619" y="841"/>
                  <a:pt x="619" y="841"/>
                  <a:pt x="619" y="841"/>
                </a:cubicBezTo>
                <a:cubicBezTo>
                  <a:pt x="456" y="943"/>
                  <a:pt x="456" y="943"/>
                  <a:pt x="456" y="943"/>
                </a:cubicBezTo>
                <a:cubicBezTo>
                  <a:pt x="456" y="866"/>
                  <a:pt x="456" y="866"/>
                  <a:pt x="456" y="866"/>
                </a:cubicBezTo>
                <a:cubicBezTo>
                  <a:pt x="586" y="785"/>
                  <a:pt x="586" y="785"/>
                  <a:pt x="586" y="785"/>
                </a:cubicBezTo>
                <a:cubicBezTo>
                  <a:pt x="586" y="586"/>
                  <a:pt x="586" y="586"/>
                  <a:pt x="586" y="586"/>
                </a:cubicBezTo>
                <a:cubicBezTo>
                  <a:pt x="651" y="586"/>
                  <a:pt x="651" y="586"/>
                  <a:pt x="651" y="586"/>
                </a:cubicBezTo>
                <a:lnTo>
                  <a:pt x="651" y="785"/>
                </a:lnTo>
                <a:close/>
                <a:moveTo>
                  <a:pt x="242" y="642"/>
                </a:moveTo>
                <a:cubicBezTo>
                  <a:pt x="234" y="634"/>
                  <a:pt x="223" y="629"/>
                  <a:pt x="211" y="629"/>
                </a:cubicBezTo>
                <a:cubicBezTo>
                  <a:pt x="22" y="629"/>
                  <a:pt x="22" y="629"/>
                  <a:pt x="22" y="629"/>
                </a:cubicBezTo>
                <a:cubicBezTo>
                  <a:pt x="10" y="629"/>
                  <a:pt x="0" y="639"/>
                  <a:pt x="0" y="651"/>
                </a:cubicBezTo>
                <a:cubicBezTo>
                  <a:pt x="0" y="1150"/>
                  <a:pt x="0" y="1150"/>
                  <a:pt x="0" y="1150"/>
                </a:cubicBezTo>
                <a:cubicBezTo>
                  <a:pt x="0" y="1162"/>
                  <a:pt x="10" y="1171"/>
                  <a:pt x="22" y="1171"/>
                </a:cubicBezTo>
                <a:cubicBezTo>
                  <a:pt x="391" y="1171"/>
                  <a:pt x="391" y="1171"/>
                  <a:pt x="391" y="1171"/>
                </a:cubicBezTo>
                <a:cubicBezTo>
                  <a:pt x="403" y="1171"/>
                  <a:pt x="413" y="1162"/>
                  <a:pt x="413" y="1150"/>
                </a:cubicBezTo>
                <a:cubicBezTo>
                  <a:pt x="413" y="830"/>
                  <a:pt x="413" y="830"/>
                  <a:pt x="413" y="830"/>
                </a:cubicBezTo>
                <a:cubicBezTo>
                  <a:pt x="413" y="819"/>
                  <a:pt x="408" y="808"/>
                  <a:pt x="400" y="799"/>
                </a:cubicBezTo>
                <a:lnTo>
                  <a:pt x="242" y="642"/>
                </a:lnTo>
                <a:close/>
                <a:moveTo>
                  <a:pt x="391" y="828"/>
                </a:moveTo>
                <a:cubicBezTo>
                  <a:pt x="340" y="849"/>
                  <a:pt x="284" y="867"/>
                  <a:pt x="195" y="869"/>
                </a:cubicBezTo>
                <a:cubicBezTo>
                  <a:pt x="182" y="870"/>
                  <a:pt x="172" y="860"/>
                  <a:pt x="172" y="847"/>
                </a:cubicBezTo>
                <a:cubicBezTo>
                  <a:pt x="175" y="757"/>
                  <a:pt x="193" y="702"/>
                  <a:pt x="214" y="650"/>
                </a:cubicBezTo>
                <a:cubicBezTo>
                  <a:pt x="215" y="647"/>
                  <a:pt x="218" y="648"/>
                  <a:pt x="218" y="648"/>
                </a:cubicBezTo>
                <a:cubicBezTo>
                  <a:pt x="218" y="812"/>
                  <a:pt x="218" y="812"/>
                  <a:pt x="218" y="812"/>
                </a:cubicBezTo>
                <a:cubicBezTo>
                  <a:pt x="218" y="819"/>
                  <a:pt x="223" y="824"/>
                  <a:pt x="229" y="824"/>
                </a:cubicBezTo>
                <a:cubicBezTo>
                  <a:pt x="394" y="824"/>
                  <a:pt x="394" y="824"/>
                  <a:pt x="394" y="824"/>
                </a:cubicBezTo>
                <a:cubicBezTo>
                  <a:pt x="394" y="824"/>
                  <a:pt x="395" y="826"/>
                  <a:pt x="391" y="828"/>
                </a:cubicBezTo>
                <a:close/>
                <a:moveTo>
                  <a:pt x="1224" y="799"/>
                </a:moveTo>
                <a:cubicBezTo>
                  <a:pt x="1066" y="642"/>
                  <a:pt x="1066" y="642"/>
                  <a:pt x="1066" y="642"/>
                </a:cubicBezTo>
                <a:cubicBezTo>
                  <a:pt x="1058" y="634"/>
                  <a:pt x="1047" y="629"/>
                  <a:pt x="1036" y="629"/>
                </a:cubicBezTo>
                <a:cubicBezTo>
                  <a:pt x="846" y="629"/>
                  <a:pt x="846" y="629"/>
                  <a:pt x="846" y="629"/>
                </a:cubicBezTo>
                <a:cubicBezTo>
                  <a:pt x="834" y="629"/>
                  <a:pt x="825" y="639"/>
                  <a:pt x="825" y="651"/>
                </a:cubicBezTo>
                <a:cubicBezTo>
                  <a:pt x="825" y="1150"/>
                  <a:pt x="825" y="1150"/>
                  <a:pt x="825" y="1150"/>
                </a:cubicBezTo>
                <a:cubicBezTo>
                  <a:pt x="825" y="1162"/>
                  <a:pt x="834" y="1171"/>
                  <a:pt x="846" y="1171"/>
                </a:cubicBezTo>
                <a:cubicBezTo>
                  <a:pt x="1215" y="1171"/>
                  <a:pt x="1215" y="1171"/>
                  <a:pt x="1215" y="1171"/>
                </a:cubicBezTo>
                <a:cubicBezTo>
                  <a:pt x="1227" y="1171"/>
                  <a:pt x="1237" y="1162"/>
                  <a:pt x="1237" y="1150"/>
                </a:cubicBezTo>
                <a:cubicBezTo>
                  <a:pt x="1237" y="830"/>
                  <a:pt x="1237" y="830"/>
                  <a:pt x="1237" y="830"/>
                </a:cubicBezTo>
                <a:cubicBezTo>
                  <a:pt x="1237" y="819"/>
                  <a:pt x="1232" y="808"/>
                  <a:pt x="1224" y="799"/>
                </a:cubicBezTo>
                <a:close/>
                <a:moveTo>
                  <a:pt x="1215" y="828"/>
                </a:moveTo>
                <a:cubicBezTo>
                  <a:pt x="1164" y="849"/>
                  <a:pt x="1108" y="867"/>
                  <a:pt x="1019" y="869"/>
                </a:cubicBezTo>
                <a:cubicBezTo>
                  <a:pt x="1006" y="870"/>
                  <a:pt x="996" y="860"/>
                  <a:pt x="996" y="847"/>
                </a:cubicBezTo>
                <a:cubicBezTo>
                  <a:pt x="999" y="758"/>
                  <a:pt x="1017" y="702"/>
                  <a:pt x="1038" y="650"/>
                </a:cubicBezTo>
                <a:cubicBezTo>
                  <a:pt x="1040" y="647"/>
                  <a:pt x="1042" y="648"/>
                  <a:pt x="1042" y="648"/>
                </a:cubicBezTo>
                <a:cubicBezTo>
                  <a:pt x="1042" y="812"/>
                  <a:pt x="1042" y="812"/>
                  <a:pt x="1042" y="812"/>
                </a:cubicBezTo>
                <a:cubicBezTo>
                  <a:pt x="1042" y="819"/>
                  <a:pt x="1047" y="824"/>
                  <a:pt x="1054" y="824"/>
                </a:cubicBezTo>
                <a:cubicBezTo>
                  <a:pt x="1218" y="824"/>
                  <a:pt x="1218" y="824"/>
                  <a:pt x="1218" y="824"/>
                </a:cubicBezTo>
                <a:cubicBezTo>
                  <a:pt x="1218" y="824"/>
                  <a:pt x="1219" y="826"/>
                  <a:pt x="1215" y="8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9" name="Oval 26">
            <a:extLst>
              <a:ext uri="{FF2B5EF4-FFF2-40B4-BE49-F238E27FC236}">
                <a16:creationId xmlns:a16="http://schemas.microsoft.com/office/drawing/2014/main" id="{F6A376A7-805D-40DD-8920-7B3266272B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1425" y="2665413"/>
            <a:ext cx="685800" cy="685800"/>
          </a:xfrm>
          <a:prstGeom prst="ellipse">
            <a:avLst/>
          </a:prstGeom>
          <a:solidFill>
            <a:srgbClr val="2759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0" name="Freeform 27">
            <a:extLst>
              <a:ext uri="{FF2B5EF4-FFF2-40B4-BE49-F238E27FC236}">
                <a16:creationId xmlns:a16="http://schemas.microsoft.com/office/drawing/2014/main" id="{80BD1C55-41F7-4FC1-945D-ECC2D4A0CB8C}"/>
              </a:ext>
            </a:extLst>
          </p:cNvPr>
          <p:cNvSpPr>
            <a:spLocks/>
          </p:cNvSpPr>
          <p:nvPr/>
        </p:nvSpPr>
        <p:spPr bwMode="gray">
          <a:xfrm>
            <a:off x="10272713" y="2833688"/>
            <a:ext cx="431800" cy="315913"/>
          </a:xfrm>
          <a:custGeom>
            <a:avLst/>
            <a:gdLst>
              <a:gd name="T0" fmla="*/ 479 w 1363"/>
              <a:gd name="T1" fmla="*/ 425 h 998"/>
              <a:gd name="T2" fmla="*/ 422 w 1363"/>
              <a:gd name="T3" fmla="*/ 462 h 998"/>
              <a:gd name="T4" fmla="*/ 499 w 1363"/>
              <a:gd name="T5" fmla="*/ 512 h 998"/>
              <a:gd name="T6" fmla="*/ 468 w 1363"/>
              <a:gd name="T7" fmla="*/ 560 h 998"/>
              <a:gd name="T8" fmla="*/ 388 w 1363"/>
              <a:gd name="T9" fmla="*/ 508 h 998"/>
              <a:gd name="T10" fmla="*/ 366 w 1363"/>
              <a:gd name="T11" fmla="*/ 567 h 998"/>
              <a:gd name="T12" fmla="*/ 233 w 1363"/>
              <a:gd name="T13" fmla="*/ 364 h 998"/>
              <a:gd name="T14" fmla="*/ 479 w 1363"/>
              <a:gd name="T15" fmla="*/ 425 h 998"/>
              <a:gd name="T16" fmla="*/ 93 w 1363"/>
              <a:gd name="T17" fmla="*/ 721 h 998"/>
              <a:gd name="T18" fmla="*/ 93 w 1363"/>
              <a:gd name="T19" fmla="*/ 259 h 998"/>
              <a:gd name="T20" fmla="*/ 648 w 1363"/>
              <a:gd name="T21" fmla="*/ 259 h 998"/>
              <a:gd name="T22" fmla="*/ 648 w 1363"/>
              <a:gd name="T23" fmla="*/ 166 h 998"/>
              <a:gd name="T24" fmla="*/ 35 w 1363"/>
              <a:gd name="T25" fmla="*/ 166 h 998"/>
              <a:gd name="T26" fmla="*/ 0 w 1363"/>
              <a:gd name="T27" fmla="*/ 201 h 998"/>
              <a:gd name="T28" fmla="*/ 0 w 1363"/>
              <a:gd name="T29" fmla="*/ 802 h 998"/>
              <a:gd name="T30" fmla="*/ 35 w 1363"/>
              <a:gd name="T31" fmla="*/ 837 h 998"/>
              <a:gd name="T32" fmla="*/ 311 w 1363"/>
              <a:gd name="T33" fmla="*/ 837 h 998"/>
              <a:gd name="T34" fmla="*/ 289 w 1363"/>
              <a:gd name="T35" fmla="*/ 919 h 998"/>
              <a:gd name="T36" fmla="*/ 241 w 1363"/>
              <a:gd name="T37" fmla="*/ 952 h 998"/>
              <a:gd name="T38" fmla="*/ 208 w 1363"/>
              <a:gd name="T39" fmla="*/ 952 h 998"/>
              <a:gd name="T40" fmla="*/ 185 w 1363"/>
              <a:gd name="T41" fmla="*/ 975 h 998"/>
              <a:gd name="T42" fmla="*/ 185 w 1363"/>
              <a:gd name="T43" fmla="*/ 998 h 998"/>
              <a:gd name="T44" fmla="*/ 404 w 1363"/>
              <a:gd name="T45" fmla="*/ 998 h 998"/>
              <a:gd name="T46" fmla="*/ 475 w 1363"/>
              <a:gd name="T47" fmla="*/ 721 h 998"/>
              <a:gd name="T48" fmla="*/ 93 w 1363"/>
              <a:gd name="T49" fmla="*/ 721 h 998"/>
              <a:gd name="T50" fmla="*/ 1289 w 1363"/>
              <a:gd name="T51" fmla="*/ 732 h 998"/>
              <a:gd name="T52" fmla="*/ 1068 w 1363"/>
              <a:gd name="T53" fmla="*/ 635 h 998"/>
              <a:gd name="T54" fmla="*/ 1039 w 1363"/>
              <a:gd name="T55" fmla="*/ 603 h 998"/>
              <a:gd name="T56" fmla="*/ 1035 w 1363"/>
              <a:gd name="T57" fmla="*/ 573 h 998"/>
              <a:gd name="T58" fmla="*/ 1107 w 1363"/>
              <a:gd name="T59" fmla="*/ 420 h 998"/>
              <a:gd name="T60" fmla="*/ 1148 w 1363"/>
              <a:gd name="T61" fmla="*/ 339 h 998"/>
              <a:gd name="T62" fmla="*/ 1134 w 1363"/>
              <a:gd name="T63" fmla="*/ 293 h 998"/>
              <a:gd name="T64" fmla="*/ 1121 w 1363"/>
              <a:gd name="T65" fmla="*/ 292 h 998"/>
              <a:gd name="T66" fmla="*/ 1104 w 1363"/>
              <a:gd name="T67" fmla="*/ 83 h 998"/>
              <a:gd name="T68" fmla="*/ 985 w 1363"/>
              <a:gd name="T69" fmla="*/ 41 h 998"/>
              <a:gd name="T70" fmla="*/ 852 w 1363"/>
              <a:gd name="T71" fmla="*/ 18 h 998"/>
              <a:gd name="T72" fmla="*/ 726 w 1363"/>
              <a:gd name="T73" fmla="*/ 87 h 998"/>
              <a:gd name="T74" fmla="*/ 707 w 1363"/>
              <a:gd name="T75" fmla="*/ 292 h 998"/>
              <a:gd name="T76" fmla="*/ 692 w 1363"/>
              <a:gd name="T77" fmla="*/ 293 h 998"/>
              <a:gd name="T78" fmla="*/ 678 w 1363"/>
              <a:gd name="T79" fmla="*/ 339 h 998"/>
              <a:gd name="T80" fmla="*/ 719 w 1363"/>
              <a:gd name="T81" fmla="*/ 420 h 998"/>
              <a:gd name="T82" fmla="*/ 791 w 1363"/>
              <a:gd name="T83" fmla="*/ 574 h 998"/>
              <a:gd name="T84" fmla="*/ 787 w 1363"/>
              <a:gd name="T85" fmla="*/ 603 h 998"/>
              <a:gd name="T86" fmla="*/ 766 w 1363"/>
              <a:gd name="T87" fmla="*/ 632 h 998"/>
              <a:gd name="T88" fmla="*/ 537 w 1363"/>
              <a:gd name="T89" fmla="*/ 732 h 998"/>
              <a:gd name="T90" fmla="*/ 463 w 1363"/>
              <a:gd name="T91" fmla="*/ 998 h 998"/>
              <a:gd name="T92" fmla="*/ 1363 w 1363"/>
              <a:gd name="T93" fmla="*/ 998 h 998"/>
              <a:gd name="T94" fmla="*/ 1289 w 1363"/>
              <a:gd name="T95" fmla="*/ 73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63" h="998">
                <a:moveTo>
                  <a:pt x="479" y="425"/>
                </a:moveTo>
                <a:cubicBezTo>
                  <a:pt x="422" y="462"/>
                  <a:pt x="422" y="462"/>
                  <a:pt x="422" y="462"/>
                </a:cubicBezTo>
                <a:cubicBezTo>
                  <a:pt x="499" y="512"/>
                  <a:pt x="499" y="512"/>
                  <a:pt x="499" y="512"/>
                </a:cubicBezTo>
                <a:cubicBezTo>
                  <a:pt x="468" y="560"/>
                  <a:pt x="468" y="560"/>
                  <a:pt x="468" y="560"/>
                </a:cubicBezTo>
                <a:cubicBezTo>
                  <a:pt x="388" y="508"/>
                  <a:pt x="388" y="508"/>
                  <a:pt x="388" y="508"/>
                </a:cubicBezTo>
                <a:cubicBezTo>
                  <a:pt x="366" y="567"/>
                  <a:pt x="366" y="567"/>
                  <a:pt x="366" y="567"/>
                </a:cubicBezTo>
                <a:cubicBezTo>
                  <a:pt x="233" y="364"/>
                  <a:pt x="233" y="364"/>
                  <a:pt x="233" y="364"/>
                </a:cubicBezTo>
                <a:lnTo>
                  <a:pt x="479" y="425"/>
                </a:lnTo>
                <a:close/>
                <a:moveTo>
                  <a:pt x="93" y="721"/>
                </a:moveTo>
                <a:cubicBezTo>
                  <a:pt x="93" y="259"/>
                  <a:pt x="93" y="259"/>
                  <a:pt x="93" y="259"/>
                </a:cubicBezTo>
                <a:cubicBezTo>
                  <a:pt x="648" y="259"/>
                  <a:pt x="648" y="259"/>
                  <a:pt x="648" y="259"/>
                </a:cubicBezTo>
                <a:cubicBezTo>
                  <a:pt x="645" y="221"/>
                  <a:pt x="646" y="191"/>
                  <a:pt x="648" y="166"/>
                </a:cubicBezTo>
                <a:cubicBezTo>
                  <a:pt x="35" y="166"/>
                  <a:pt x="35" y="166"/>
                  <a:pt x="35" y="166"/>
                </a:cubicBezTo>
                <a:cubicBezTo>
                  <a:pt x="16" y="166"/>
                  <a:pt x="0" y="182"/>
                  <a:pt x="0" y="201"/>
                </a:cubicBezTo>
                <a:cubicBezTo>
                  <a:pt x="0" y="802"/>
                  <a:pt x="0" y="802"/>
                  <a:pt x="0" y="802"/>
                </a:cubicBezTo>
                <a:cubicBezTo>
                  <a:pt x="0" y="821"/>
                  <a:pt x="16" y="837"/>
                  <a:pt x="35" y="837"/>
                </a:cubicBezTo>
                <a:cubicBezTo>
                  <a:pt x="311" y="837"/>
                  <a:pt x="311" y="837"/>
                  <a:pt x="311" y="837"/>
                </a:cubicBezTo>
                <a:cubicBezTo>
                  <a:pt x="311" y="837"/>
                  <a:pt x="292" y="908"/>
                  <a:pt x="289" y="919"/>
                </a:cubicBezTo>
                <a:cubicBezTo>
                  <a:pt x="279" y="950"/>
                  <a:pt x="250" y="952"/>
                  <a:pt x="241" y="952"/>
                </a:cubicBezTo>
                <a:cubicBezTo>
                  <a:pt x="208" y="952"/>
                  <a:pt x="208" y="952"/>
                  <a:pt x="208" y="952"/>
                </a:cubicBezTo>
                <a:cubicBezTo>
                  <a:pt x="196" y="952"/>
                  <a:pt x="185" y="963"/>
                  <a:pt x="185" y="975"/>
                </a:cubicBezTo>
                <a:cubicBezTo>
                  <a:pt x="185" y="998"/>
                  <a:pt x="185" y="998"/>
                  <a:pt x="185" y="998"/>
                </a:cubicBezTo>
                <a:cubicBezTo>
                  <a:pt x="404" y="998"/>
                  <a:pt x="404" y="998"/>
                  <a:pt x="404" y="998"/>
                </a:cubicBezTo>
                <a:cubicBezTo>
                  <a:pt x="412" y="919"/>
                  <a:pt x="433" y="789"/>
                  <a:pt x="475" y="721"/>
                </a:cubicBezTo>
                <a:lnTo>
                  <a:pt x="93" y="721"/>
                </a:lnTo>
                <a:close/>
                <a:moveTo>
                  <a:pt x="1289" y="732"/>
                </a:moveTo>
                <a:cubicBezTo>
                  <a:pt x="1248" y="689"/>
                  <a:pt x="1125" y="651"/>
                  <a:pt x="1068" y="635"/>
                </a:cubicBezTo>
                <a:cubicBezTo>
                  <a:pt x="1053" y="631"/>
                  <a:pt x="1043" y="618"/>
                  <a:pt x="1039" y="603"/>
                </a:cubicBezTo>
                <a:cubicBezTo>
                  <a:pt x="1036" y="589"/>
                  <a:pt x="1035" y="573"/>
                  <a:pt x="1035" y="573"/>
                </a:cubicBezTo>
                <a:cubicBezTo>
                  <a:pt x="1071" y="533"/>
                  <a:pt x="1098" y="484"/>
                  <a:pt x="1107" y="420"/>
                </a:cubicBezTo>
                <a:cubicBezTo>
                  <a:pt x="1141" y="409"/>
                  <a:pt x="1148" y="366"/>
                  <a:pt x="1148" y="339"/>
                </a:cubicBezTo>
                <a:cubicBezTo>
                  <a:pt x="1148" y="312"/>
                  <a:pt x="1144" y="298"/>
                  <a:pt x="1134" y="293"/>
                </a:cubicBezTo>
                <a:cubicBezTo>
                  <a:pt x="1129" y="291"/>
                  <a:pt x="1125" y="291"/>
                  <a:pt x="1121" y="292"/>
                </a:cubicBezTo>
                <a:cubicBezTo>
                  <a:pt x="1124" y="236"/>
                  <a:pt x="1128" y="125"/>
                  <a:pt x="1104" y="83"/>
                </a:cubicBezTo>
                <a:cubicBezTo>
                  <a:pt x="1079" y="38"/>
                  <a:pt x="1045" y="26"/>
                  <a:pt x="985" y="41"/>
                </a:cubicBezTo>
                <a:cubicBezTo>
                  <a:pt x="947" y="20"/>
                  <a:pt x="920" y="0"/>
                  <a:pt x="852" y="18"/>
                </a:cubicBezTo>
                <a:cubicBezTo>
                  <a:pt x="805" y="31"/>
                  <a:pt x="753" y="52"/>
                  <a:pt x="726" y="87"/>
                </a:cubicBezTo>
                <a:cubicBezTo>
                  <a:pt x="696" y="125"/>
                  <a:pt x="702" y="236"/>
                  <a:pt x="707" y="292"/>
                </a:cubicBezTo>
                <a:cubicBezTo>
                  <a:pt x="703" y="291"/>
                  <a:pt x="697" y="291"/>
                  <a:pt x="692" y="293"/>
                </a:cubicBezTo>
                <a:cubicBezTo>
                  <a:pt x="683" y="298"/>
                  <a:pt x="678" y="312"/>
                  <a:pt x="678" y="339"/>
                </a:cubicBezTo>
                <a:cubicBezTo>
                  <a:pt x="678" y="366"/>
                  <a:pt x="685" y="409"/>
                  <a:pt x="719" y="420"/>
                </a:cubicBezTo>
                <a:cubicBezTo>
                  <a:pt x="728" y="488"/>
                  <a:pt x="755" y="535"/>
                  <a:pt x="791" y="574"/>
                </a:cubicBezTo>
                <a:cubicBezTo>
                  <a:pt x="791" y="576"/>
                  <a:pt x="790" y="590"/>
                  <a:pt x="787" y="603"/>
                </a:cubicBezTo>
                <a:cubicBezTo>
                  <a:pt x="784" y="615"/>
                  <a:pt x="777" y="628"/>
                  <a:pt x="766" y="632"/>
                </a:cubicBezTo>
                <a:cubicBezTo>
                  <a:pt x="704" y="651"/>
                  <a:pt x="578" y="689"/>
                  <a:pt x="537" y="732"/>
                </a:cubicBezTo>
                <a:cubicBezTo>
                  <a:pt x="483" y="789"/>
                  <a:pt x="463" y="998"/>
                  <a:pt x="463" y="998"/>
                </a:cubicBezTo>
                <a:cubicBezTo>
                  <a:pt x="1363" y="998"/>
                  <a:pt x="1363" y="998"/>
                  <a:pt x="1363" y="998"/>
                </a:cubicBezTo>
                <a:cubicBezTo>
                  <a:pt x="1363" y="998"/>
                  <a:pt x="1343" y="789"/>
                  <a:pt x="1289" y="7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959837"/>
            <a:ext cx="10800000" cy="557712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2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4462399-3EBC-40B4-892D-422EFFD2A97C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4AA97874-265F-4032-93B2-EEAD6C437F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92959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 e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C3C27B0-4EE0-434E-A627-53808DB60610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DBA6EF9-2779-6C49-A411-5C9E0B1DD39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FCB1DFA4-C83A-1949-8F49-424886EF68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2EC5DF7B-A034-4E4C-BEC4-9B83210A2DC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C83FC6FD-F187-2D43-8A8F-A81953830EB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3A9BE886-DFF9-0945-8F16-D3D5DF09BB0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A5D1B73C-A3F5-D04F-B393-F057FA2ADD8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7FC8F207-85DD-A047-B4BE-459294D8B30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4057B90-1102-B341-A5CB-0C48C5439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E970D49-65E9-F54A-8711-36EA4B6DBF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6"/>
              </a:buClr>
              <a:defRPr sz="1050"/>
            </a:lvl1pPr>
            <a:lvl2pPr>
              <a:lnSpc>
                <a:spcPct val="113000"/>
              </a:lnSpc>
              <a:buClr>
                <a:schemeClr val="accent6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69EE9B8-1161-415E-9A34-C4ACD483855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Tijdelijke aanduiding voor afbeelding 28">
            <a:extLst>
              <a:ext uri="{FF2B5EF4-FFF2-40B4-BE49-F238E27FC236}">
                <a16:creationId xmlns:a16="http://schemas.microsoft.com/office/drawing/2014/main" id="{C4EB2A88-BDDF-4EDA-B840-68266C55C5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286681" y="1400176"/>
            <a:ext cx="5905321" cy="5076585"/>
          </a:xfrm>
          <a:custGeom>
            <a:avLst/>
            <a:gdLst>
              <a:gd name="connsiteX0" fmla="*/ 190301 w 5905321"/>
              <a:gd name="connsiteY0" fmla="*/ 0 h 5076585"/>
              <a:gd name="connsiteX1" fmla="*/ 5905321 w 5905321"/>
              <a:gd name="connsiteY1" fmla="*/ 0 h 5076585"/>
              <a:gd name="connsiteX2" fmla="*/ 5905321 w 5905321"/>
              <a:gd name="connsiteY2" fmla="*/ 4615591 h 5076585"/>
              <a:gd name="connsiteX3" fmla="*/ 5905321 w 5905321"/>
              <a:gd name="connsiteY3" fmla="*/ 5076585 h 5076585"/>
              <a:gd name="connsiteX4" fmla="*/ 187924 w 5905321"/>
              <a:gd name="connsiteY4" fmla="*/ 5076585 h 5076585"/>
              <a:gd name="connsiteX5" fmla="*/ 151946 w 5905321"/>
              <a:gd name="connsiteY5" fmla="*/ 5072951 h 5076585"/>
              <a:gd name="connsiteX6" fmla="*/ 14807 w 5905321"/>
              <a:gd name="connsiteY6" fmla="*/ 4960448 h 5076585"/>
              <a:gd name="connsiteX7" fmla="*/ 0 w 5905321"/>
              <a:gd name="connsiteY7" fmla="*/ 4887246 h 5076585"/>
              <a:gd name="connsiteX8" fmla="*/ 0 w 5905321"/>
              <a:gd name="connsiteY8" fmla="*/ 189578 h 5076585"/>
              <a:gd name="connsiteX9" fmla="*/ 14807 w 5905321"/>
              <a:gd name="connsiteY9" fmla="*/ 116243 h 5076585"/>
              <a:gd name="connsiteX10" fmla="*/ 190301 w 5905321"/>
              <a:gd name="connsiteY10" fmla="*/ 0 h 507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65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5591"/>
                </a:cubicBezTo>
                <a:lnTo>
                  <a:pt x="5905321" y="5076585"/>
                </a:lnTo>
                <a:lnTo>
                  <a:pt x="187924" y="5076585"/>
                </a:lnTo>
                <a:lnTo>
                  <a:pt x="151946" y="5072951"/>
                </a:lnTo>
                <a:cubicBezTo>
                  <a:pt x="89988" y="5060250"/>
                  <a:pt x="38927" y="5017402"/>
                  <a:pt x="14807" y="4960448"/>
                </a:cubicBezTo>
                <a:lnTo>
                  <a:pt x="0" y="4887246"/>
                </a:lnTo>
                <a:lnTo>
                  <a:pt x="0" y="189578"/>
                </a:lnTo>
                <a:lnTo>
                  <a:pt x="14807" y="116243"/>
                </a:lnTo>
                <a:cubicBezTo>
                  <a:pt x="43751" y="47854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99383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99383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</p:spTree>
    <p:extLst>
      <p:ext uri="{BB962C8B-B14F-4D97-AF65-F5344CB8AC3E}">
        <p14:creationId xmlns:p14="http://schemas.microsoft.com/office/powerpoint/2010/main" val="14385351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 en vast beeld mint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349A756-C5CF-2744-BBA5-DADA7451A758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623885C-AC2E-7D4C-BABA-9BC912BB3B1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C00D3B5-3CC2-E744-9FF7-64F2334555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558FAD9E-B396-3F47-8CB2-1BE95D0360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95819D1-46D9-964A-A19A-6EF47D0F4BF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4525093-3AE9-E748-AFED-87250D6BB60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Rectangle 14">
              <a:extLst>
                <a:ext uri="{FF2B5EF4-FFF2-40B4-BE49-F238E27FC236}">
                  <a16:creationId xmlns:a16="http://schemas.microsoft.com/office/drawing/2014/main" id="{DD77CE69-937F-5A40-98D7-4AB07BCAA38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92C8B94F-332C-E544-A967-191F37494D5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A685996-993B-0441-A9D0-E3D44E6AB9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E49CD79-8955-4844-B065-5F3B7C222F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28" name="Freeform 5">
            <a:extLst>
              <a:ext uri="{FF2B5EF4-FFF2-40B4-BE49-F238E27FC236}">
                <a16:creationId xmlns:a16="http://schemas.microsoft.com/office/drawing/2014/main" id="{F180CCA1-DD19-4721-B45C-0587B6DBC90A}"/>
              </a:ext>
            </a:extLst>
          </p:cNvPr>
          <p:cNvSpPr>
            <a:spLocks/>
          </p:cNvSpPr>
          <p:nvPr/>
        </p:nvSpPr>
        <p:spPr bwMode="gray">
          <a:xfrm>
            <a:off x="6286500" y="1400175"/>
            <a:ext cx="5905500" cy="5014068"/>
          </a:xfrm>
          <a:custGeom>
            <a:avLst/>
            <a:gdLst>
              <a:gd name="T0" fmla="*/ 18602 w 18602"/>
              <a:gd name="T1" fmla="*/ 13534 h 13534"/>
              <a:gd name="T2" fmla="*/ 600 w 18602"/>
              <a:gd name="T3" fmla="*/ 13534 h 13534"/>
              <a:gd name="T4" fmla="*/ 0 w 18602"/>
              <a:gd name="T5" fmla="*/ 12934 h 13534"/>
              <a:gd name="T6" fmla="*/ 0 w 18602"/>
              <a:gd name="T7" fmla="*/ 600 h 13534"/>
              <a:gd name="T8" fmla="*/ 600 w 18602"/>
              <a:gd name="T9" fmla="*/ 0 h 13534"/>
              <a:gd name="T10" fmla="*/ 18602 w 18602"/>
              <a:gd name="T11" fmla="*/ 0 h 13534"/>
              <a:gd name="T12" fmla="*/ 18602 w 18602"/>
              <a:gd name="T13" fmla="*/ 13534 h 13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3534">
                <a:moveTo>
                  <a:pt x="18602" y="13534"/>
                </a:moveTo>
                <a:cubicBezTo>
                  <a:pt x="600" y="13534"/>
                  <a:pt x="600" y="13534"/>
                  <a:pt x="600" y="13534"/>
                </a:cubicBezTo>
                <a:cubicBezTo>
                  <a:pt x="269" y="13534"/>
                  <a:pt x="0" y="13266"/>
                  <a:pt x="0" y="12934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3534"/>
                </a:ln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4034BD-32FC-4296-AA78-60329DA996AA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35F9137A-1588-4D4F-AC79-AEDEF52AEF46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E64763E6-1F01-4902-A218-0951D28A8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2" name="Tijdelijke aanduiding voor inhoud R (JU-Free)">
            <a:extLst>
              <a:ext uri="{FF2B5EF4-FFF2-40B4-BE49-F238E27FC236}">
                <a16:creationId xmlns:a16="http://schemas.microsoft.com/office/drawing/2014/main" id="{5A988285-7A13-4B37-8D1A-D0F38B5298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7021230" y="1893043"/>
            <a:ext cx="4040153" cy="3700800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6"/>
              </a:buClr>
              <a:defRPr sz="1050"/>
            </a:lvl1pPr>
            <a:lvl2pPr>
              <a:lnSpc>
                <a:spcPct val="113000"/>
              </a:lnSpc>
              <a:buClr>
                <a:schemeClr val="accent6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4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606ED5D-50B6-9340-8A82-E82DAD33DB06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D915ED1-B62C-8B43-8036-FC4761737E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675" y="2222097"/>
            <a:ext cx="3538146" cy="36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2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, beeld en mint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2001BC8-27A7-644D-B3F9-81746FC83DE9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62655D4-504E-9444-B941-329A8CCF0E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54247C3E-ED6E-B245-83E3-76147749C82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4C1783F-3052-2744-B957-B27017E8FA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D7D5EF16-2270-6F45-88F3-42A7EC6F49D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D330AEF4-F929-5A4E-98D6-7B43AD0A70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75D74A8B-BA45-0D4C-98A1-A14A052E1E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CF415CA7-61CB-314A-8056-D6C5329D48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0FF2DDC-8ED7-BD4F-BC23-46955C090D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148DB49-9441-E34E-A857-C1DDB36FB7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489622" y="196499"/>
            <a:ext cx="3499260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6"/>
              </a:buClr>
              <a:defRPr sz="1050"/>
            </a:lvl1pPr>
            <a:lvl2pPr>
              <a:lnSpc>
                <a:spcPct val="114000"/>
              </a:lnSpc>
              <a:buClr>
                <a:schemeClr val="accent6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29492984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, beeld en mint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B067325-5940-C540-9F7F-A1DCAFE7DEB3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F0E8A06E-F149-0B4E-8EB4-514FA5CE867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B92748A-2446-F244-B205-ED1B2D1B30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CE2A9C5-723B-054A-86EB-53CFA4FD00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AE750211-EBA1-734B-980B-3DF04046275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9320B973-3A72-814B-B489-1FDA2E12AFC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id="{75B4F6E2-9073-5946-BEEC-80D5999277E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F83F0AB-2F25-9D47-AA2F-A1AF1AF6FD7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8BCCAF1-342B-614E-AF0A-9B5DE668D4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5A690DF-A4DD-DC4C-AAFD-F067CCCA6B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6560" y="1881888"/>
            <a:ext cx="4040153" cy="1980614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6"/>
              </a:buClr>
              <a:defRPr sz="1050"/>
            </a:lvl1pPr>
            <a:lvl2pPr>
              <a:lnSpc>
                <a:spcPct val="113000"/>
              </a:lnSpc>
              <a:buClr>
                <a:schemeClr val="accent6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56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8D56C53C-BD76-420C-A13D-D5E2C2B56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116560" y="4097338"/>
            <a:ext cx="4040153" cy="2284382"/>
          </a:xfrm>
          <a:custGeom>
            <a:avLst/>
            <a:gdLst>
              <a:gd name="connsiteX0" fmla="*/ 260592 w 4040153"/>
              <a:gd name="connsiteY0" fmla="*/ 0 h 2284382"/>
              <a:gd name="connsiteX1" fmla="*/ 3779527 w 4040153"/>
              <a:gd name="connsiteY1" fmla="*/ 0 h 2284382"/>
              <a:gd name="connsiteX2" fmla="*/ 4040153 w 4040153"/>
              <a:gd name="connsiteY2" fmla="*/ 260632 h 2284382"/>
              <a:gd name="connsiteX3" fmla="*/ 4040153 w 4040153"/>
              <a:gd name="connsiteY3" fmla="*/ 2023782 h 2284382"/>
              <a:gd name="connsiteX4" fmla="*/ 3832013 w 4040153"/>
              <a:gd name="connsiteY4" fmla="*/ 2279113 h 2284382"/>
              <a:gd name="connsiteX5" fmla="*/ 3779834 w 4040153"/>
              <a:gd name="connsiteY5" fmla="*/ 2284382 h 2284382"/>
              <a:gd name="connsiteX6" fmla="*/ 260284 w 4040153"/>
              <a:gd name="connsiteY6" fmla="*/ 2284382 h 2284382"/>
              <a:gd name="connsiteX7" fmla="*/ 208014 w 4040153"/>
              <a:gd name="connsiteY7" fmla="*/ 2279113 h 2284382"/>
              <a:gd name="connsiteX8" fmla="*/ 20421 w 4040153"/>
              <a:gd name="connsiteY8" fmla="*/ 2125174 h 2284382"/>
              <a:gd name="connsiteX9" fmla="*/ 0 w 4040153"/>
              <a:gd name="connsiteY9" fmla="*/ 2023955 h 2284382"/>
              <a:gd name="connsiteX10" fmla="*/ 0 w 4040153"/>
              <a:gd name="connsiteY10" fmla="*/ 260458 h 2284382"/>
              <a:gd name="connsiteX11" fmla="*/ 20421 w 4040153"/>
              <a:gd name="connsiteY11" fmla="*/ 159239 h 2284382"/>
              <a:gd name="connsiteX12" fmla="*/ 260592 w 4040153"/>
              <a:gd name="connsiteY12" fmla="*/ 0 h 228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0153" h="2284382">
                <a:moveTo>
                  <a:pt x="260592" y="0"/>
                </a:moveTo>
                <a:lnTo>
                  <a:pt x="3779527" y="0"/>
                </a:lnTo>
                <a:cubicBezTo>
                  <a:pt x="3923331" y="0"/>
                  <a:pt x="4040153" y="116824"/>
                  <a:pt x="4040153" y="260632"/>
                </a:cubicBezTo>
                <a:cubicBezTo>
                  <a:pt x="4040153" y="260632"/>
                  <a:pt x="4040153" y="260632"/>
                  <a:pt x="4040153" y="2023782"/>
                </a:cubicBezTo>
                <a:cubicBezTo>
                  <a:pt x="4040153" y="2149613"/>
                  <a:pt x="3950711" y="2254786"/>
                  <a:pt x="3832013" y="2279113"/>
                </a:cubicBezTo>
                <a:lnTo>
                  <a:pt x="3779834" y="2284382"/>
                </a:lnTo>
                <a:lnTo>
                  <a:pt x="260284" y="2284382"/>
                </a:lnTo>
                <a:lnTo>
                  <a:pt x="208014" y="2279113"/>
                </a:lnTo>
                <a:cubicBezTo>
                  <a:pt x="123121" y="2261736"/>
                  <a:pt x="53356" y="2203112"/>
                  <a:pt x="20421" y="2125174"/>
                </a:cubicBezTo>
                <a:lnTo>
                  <a:pt x="0" y="2023955"/>
                </a:lnTo>
                <a:lnTo>
                  <a:pt x="0" y="260458"/>
                </a:lnTo>
                <a:lnTo>
                  <a:pt x="20421" y="159239"/>
                </a:lnTo>
                <a:cubicBezTo>
                  <a:pt x="59943" y="65714"/>
                  <a:pt x="152500" y="0"/>
                  <a:pt x="260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 dirty="0"/>
          </a:p>
        </p:txBody>
      </p:sp>
      <p:sp>
        <p:nvSpPr>
          <p:cNvPr id="44" name="***Vrije vorm: vorm 43 (JU-Free)">
            <a:extLst>
              <a:ext uri="{FF2B5EF4-FFF2-40B4-BE49-F238E27FC236}">
                <a16:creationId xmlns:a16="http://schemas.microsoft.com/office/drawing/2014/main" id="{AD146597-8C3F-441A-AFE6-C7230A6CEF1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 bwMode="gray">
          <a:xfrm>
            <a:off x="6643799" y="2076647"/>
            <a:ext cx="4429014" cy="2319315"/>
          </a:xfrm>
          <a:custGeom>
            <a:avLst/>
            <a:gdLst>
              <a:gd name="connsiteX0" fmla="*/ 190362 w 4429014"/>
              <a:gd name="connsiteY0" fmla="*/ 0 h 2319315"/>
              <a:gd name="connsiteX1" fmla="*/ 4238541 w 4429014"/>
              <a:gd name="connsiteY1" fmla="*/ 0 h 2319315"/>
              <a:gd name="connsiteX2" fmla="*/ 4429014 w 4429014"/>
              <a:gd name="connsiteY2" fmla="*/ 190578 h 2319315"/>
              <a:gd name="connsiteX3" fmla="*/ 4429014 w 4429014"/>
              <a:gd name="connsiteY3" fmla="*/ 2128760 h 2319315"/>
              <a:gd name="connsiteX4" fmla="*/ 4276894 w 4429014"/>
              <a:gd name="connsiteY4" fmla="*/ 2315462 h 2319315"/>
              <a:gd name="connsiteX5" fmla="*/ 4238768 w 4429014"/>
              <a:gd name="connsiteY5" fmla="*/ 2319315 h 2319315"/>
              <a:gd name="connsiteX6" fmla="*/ 190134 w 4429014"/>
              <a:gd name="connsiteY6" fmla="*/ 2319315 h 2319315"/>
              <a:gd name="connsiteX7" fmla="*/ 152009 w 4429014"/>
              <a:gd name="connsiteY7" fmla="*/ 2315462 h 2319315"/>
              <a:gd name="connsiteX8" fmla="*/ 14874 w 4429014"/>
              <a:gd name="connsiteY8" fmla="*/ 2202892 h 2319315"/>
              <a:gd name="connsiteX9" fmla="*/ 0 w 4429014"/>
              <a:gd name="connsiteY9" fmla="*/ 2129309 h 2319315"/>
              <a:gd name="connsiteX10" fmla="*/ 0 w 4429014"/>
              <a:gd name="connsiteY10" fmla="*/ 190030 h 2319315"/>
              <a:gd name="connsiteX11" fmla="*/ 14874 w 4429014"/>
              <a:gd name="connsiteY11" fmla="*/ 116446 h 2319315"/>
              <a:gd name="connsiteX12" fmla="*/ 190362 w 4429014"/>
              <a:gd name="connsiteY12" fmla="*/ 0 h 231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9014" h="2319315">
                <a:moveTo>
                  <a:pt x="190362" y="0"/>
                </a:moveTo>
                <a:cubicBezTo>
                  <a:pt x="4238541" y="0"/>
                  <a:pt x="4238541" y="0"/>
                  <a:pt x="4238541" y="0"/>
                </a:cubicBezTo>
                <a:cubicBezTo>
                  <a:pt x="4343619" y="0"/>
                  <a:pt x="4429014" y="85443"/>
                  <a:pt x="4429014" y="190578"/>
                </a:cubicBezTo>
                <a:cubicBezTo>
                  <a:pt x="4429014" y="2128760"/>
                  <a:pt x="4429014" y="2128760"/>
                  <a:pt x="4429014" y="2128760"/>
                </a:cubicBezTo>
                <a:cubicBezTo>
                  <a:pt x="4429014" y="2220754"/>
                  <a:pt x="4363633" y="2297670"/>
                  <a:pt x="4276894" y="2315462"/>
                </a:cubicBezTo>
                <a:lnTo>
                  <a:pt x="4238768" y="2319315"/>
                </a:lnTo>
                <a:lnTo>
                  <a:pt x="190134" y="2319315"/>
                </a:lnTo>
                <a:lnTo>
                  <a:pt x="152009" y="2315462"/>
                </a:lnTo>
                <a:cubicBezTo>
                  <a:pt x="90053" y="2302753"/>
                  <a:pt x="38993" y="2259879"/>
                  <a:pt x="14874" y="2202892"/>
                </a:cubicBezTo>
                <a:lnTo>
                  <a:pt x="0" y="2129309"/>
                </a:lnTo>
                <a:lnTo>
                  <a:pt x="0" y="190030"/>
                </a:lnTo>
                <a:lnTo>
                  <a:pt x="14874" y="116446"/>
                </a:lnTo>
                <a:cubicBezTo>
                  <a:pt x="43817" y="48062"/>
                  <a:pt x="111554" y="0"/>
                  <a:pt x="190362" y="0"/>
                </a:cubicBezTo>
                <a:close/>
              </a:path>
            </a:pathLst>
          </a:custGeom>
          <a:solidFill>
            <a:srgbClr val="E4F6F0"/>
          </a:solidFill>
        </p:spPr>
        <p:txBody>
          <a:bodyPr wrap="square" lIns="396000" tIns="216000" rIns="180000" bIns="108000" anchor="t" anchorCtr="0">
            <a:noAutofit/>
          </a:bodyPr>
          <a:lstStyle>
            <a:lvl1pPr>
              <a:lnSpc>
                <a:spcPct val="114000"/>
              </a:lnSpc>
              <a:buClr>
                <a:schemeClr val="accent6"/>
              </a:buClr>
              <a:defRPr sz="1050"/>
            </a:lvl1pPr>
            <a:lvl2pPr>
              <a:lnSpc>
                <a:spcPct val="114000"/>
              </a:lnSpc>
              <a:buClr>
                <a:schemeClr val="accent6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108000"/>
              </a:lnSpc>
              <a:spcAft>
                <a:spcPts val="1400"/>
              </a:spcAft>
              <a:defRPr sz="120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63267-E098-4A3D-A626-6F19B3747143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5754826B-6507-4FEC-A2D1-3CE97890B5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95DBF966-5F49-403F-92C9-1722675B42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112F7868-AD81-994C-AAC8-AD26C20AB8E5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0700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Regie op stelsels en standaarden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102194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452305" y="3989359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85EBDD3-0BBC-594F-81A8-543D5F4D43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1A7C359A-E306-DC48-B139-CFFF5B908B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E5BC26AC-E761-2D45-AC9C-233338655D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1D277E6F-A206-934A-B056-1CF4B21D3B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0D46654C-EA17-684D-828A-15971B8417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0A51FC01-530B-A341-AA62-798424C91F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07046979-E30E-5C44-A12E-1DA6E6109EB9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A8AB4A29-25EC-2F45-BF53-C11E24CD7BB8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581DC0C4-8D5B-8E4C-AB5B-CB607718ECBC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Freeform 21">
            <a:extLst>
              <a:ext uri="{FF2B5EF4-FFF2-40B4-BE49-F238E27FC236}">
                <a16:creationId xmlns:a16="http://schemas.microsoft.com/office/drawing/2014/main" id="{4C210B45-A841-B84A-B3EE-949D117A34DF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9" name="***Tijdelijke aanduiding voor tekst 3">
            <a:extLst>
              <a:ext uri="{FF2B5EF4-FFF2-40B4-BE49-F238E27FC236}">
                <a16:creationId xmlns:a16="http://schemas.microsoft.com/office/drawing/2014/main" id="{0E396048-F1B9-2542-B5F9-90EB98B249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0" name="***Tijdelijke aanduiding voor tekst 3">
            <a:extLst>
              <a:ext uri="{FF2B5EF4-FFF2-40B4-BE49-F238E27FC236}">
                <a16:creationId xmlns:a16="http://schemas.microsoft.com/office/drawing/2014/main" id="{C349F7D7-0305-324A-AD1C-1D7FFA255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1" name="***Tijdelijke aanduiding voor tekst 3">
            <a:extLst>
              <a:ext uri="{FF2B5EF4-FFF2-40B4-BE49-F238E27FC236}">
                <a16:creationId xmlns:a16="http://schemas.microsoft.com/office/drawing/2014/main" id="{3FD6680C-81B1-6D4F-8904-A4B1B5DE8D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255F9AFA-9812-7F47-A188-6CB62A97AB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814FF2E4-742A-C542-A333-1AAE729902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FAC2FB8-E234-D94E-9746-0D3C4952FC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98321E-E815-C241-9C01-3BE39A1D7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sp>
        <p:nvSpPr>
          <p:cNvPr id="3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F7C8BD7-5035-7743-9230-BB2241322C28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DBB36F5-5FC4-154F-A8E6-B1FB6A2489CD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25936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egie op stelsels en standaarden voorblad]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2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527A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4223C-578B-B74B-8B77-9FD8384C3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0F2822-0A5D-9F47-B9D5-F187FE843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97538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oSes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407C43-1253-B44E-8095-D35643065BD5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F0B72ECE-26E0-114B-9E3B-9E43ACAC21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4DE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F532084E-4413-EF4B-91D1-59BB7316CE1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4DEC41D0-2947-8443-864B-FFA99192BEE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FB48527-CC18-E64C-A23E-F3C62C36587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C338655C-0EBF-264C-8047-7CA19936E22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86476E0E-D902-0A4B-BC69-52AFE4A1827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4F8481D-81F1-5C4C-A316-01E6F2B49CF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4E5BC33-CABA-CB4C-868D-F722D28198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070F687-1DD2-314C-8CB3-E77339CF5E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23429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2"/>
              </a:buClr>
              <a:defRPr sz="1050"/>
            </a:lvl1pPr>
            <a:lvl2pPr>
              <a:lnSpc>
                <a:spcPct val="114000"/>
              </a:lnSpc>
              <a:buClr>
                <a:schemeClr val="accent2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38444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05303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42045177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oSeS, titel, tekst, beeld en donker groen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89029B5-8022-5349-967A-0EDB411764B2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317D7E52-1155-DF40-A092-103CDBA3D5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4DE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2E40382A-AC6D-9E40-8978-FC4B0CE521F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2B8B96D4-2DCA-AE4D-9DEC-742C8642821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581D676B-719D-6C45-8970-3A02AC1894B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0BA75977-C5A9-CD4E-BA88-4985C06741C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F7A3424F-D90D-CA45-ACEA-6CE48470BB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FD830D4D-F307-1647-B1D0-1E9E8EB9DDC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308454-0434-6748-95CA-3DDEBEF792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FD5EFD4-0EF3-3945-A5DB-A8ABBC6940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23429"/>
            </a:xfrm>
            <a:prstGeom prst="rect">
              <a:avLst/>
            </a:prstGeom>
          </p:spPr>
        </p:pic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337046" y="349075"/>
            <a:ext cx="3804412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93375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93375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2"/>
              </a:buClr>
              <a:defRPr sz="1050"/>
            </a:lvl1pPr>
            <a:lvl2pPr>
              <a:lnSpc>
                <a:spcPct val="114000"/>
              </a:lnSpc>
              <a:buClr>
                <a:schemeClr val="accent2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5375877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oSeS, titel, 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219D33A-7EA8-1942-B00B-9DCC62E5CCB3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43C6A567-68F4-904E-A4CC-C68D360346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4DE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6559853-45CB-8B40-863E-29CC229099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9BF8C56-D057-AD40-897C-C2404B289AC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FACE6420-CE13-884D-B55D-1ED78998F72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3CD5AB1-7F7B-F84C-9433-ACAE986552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72BDB484-387A-4941-AC44-DDC32F97E83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4EDDC7C-172C-7D46-88AC-23AEED392E8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8D27D41-C4D1-CB46-8BFB-13358D165C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C65BC13-3CDC-4B48-9B56-C636CD3753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23429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247567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2"/>
              </a:buClr>
              <a:defRPr sz="1050"/>
            </a:lvl1pPr>
            <a:lvl2pPr>
              <a:lnSpc>
                <a:spcPct val="113000"/>
              </a:lnSpc>
              <a:buClr>
                <a:schemeClr val="accent2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30BC8556-C5FD-43E3-9DFF-AC10B8488A42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2"/>
              <a:gd name="T1" fmla="*/ 40 h 40"/>
              <a:gd name="T2" fmla="*/ 12772 w 12792"/>
              <a:gd name="T3" fmla="*/ 40 h 40"/>
              <a:gd name="T4" fmla="*/ 12792 w 12792"/>
              <a:gd name="T5" fmla="*/ 20 h 40"/>
              <a:gd name="T6" fmla="*/ 12772 w 12792"/>
              <a:gd name="T7" fmla="*/ 0 h 40"/>
              <a:gd name="T8" fmla="*/ 20 w 12792"/>
              <a:gd name="T9" fmla="*/ 0 h 40"/>
              <a:gd name="T10" fmla="*/ 0 w 12792"/>
              <a:gd name="T11" fmla="*/ 20 h 40"/>
              <a:gd name="T12" fmla="*/ 20 w 12792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2" h="40">
                <a:moveTo>
                  <a:pt x="20" y="40"/>
                </a:moveTo>
                <a:cubicBezTo>
                  <a:pt x="12772" y="40"/>
                  <a:pt x="12772" y="40"/>
                  <a:pt x="12772" y="40"/>
                </a:cubicBezTo>
                <a:cubicBezTo>
                  <a:pt x="12783" y="40"/>
                  <a:pt x="12792" y="31"/>
                  <a:pt x="12792" y="20"/>
                </a:cubicBezTo>
                <a:cubicBezTo>
                  <a:pt x="12792" y="9"/>
                  <a:pt x="12783" y="0"/>
                  <a:pt x="1277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0245C2F5-684A-0B4E-8ADA-33592AFCB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025111" y="4655127"/>
            <a:ext cx="4419962" cy="139820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C248B20-DFB1-9A41-BE3A-2AED58EB09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064" y="1669137"/>
            <a:ext cx="3685639" cy="35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174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 voorblad]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2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619F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AA897A9-3FEA-6548-9B32-DC25D6A119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260CFF-A840-EB46-B8DC-C406C4B8E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0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Dienstverlening van Logiu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959837"/>
            <a:ext cx="10800000" cy="557712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32" name="Group 28">
            <a:extLst>
              <a:ext uri="{FF2B5EF4-FFF2-40B4-BE49-F238E27FC236}">
                <a16:creationId xmlns:a16="http://schemas.microsoft.com/office/drawing/2014/main" id="{9C5F178D-8881-4C19-AE05-85171717116B}"/>
              </a:ext>
            </a:extLst>
          </p:cNvPr>
          <p:cNvGrpSpPr>
            <a:grpSpLocks noChangeAspect="1"/>
          </p:cNvGrpSpPr>
          <p:nvPr>
            <p:custDataLst>
              <p:custData r:id="rId1"/>
            </p:custDataLst>
          </p:nvPr>
        </p:nvGrpSpPr>
        <p:grpSpPr bwMode="gray">
          <a:xfrm>
            <a:off x="400050" y="2126709"/>
            <a:ext cx="11404600" cy="2230438"/>
            <a:chOff x="252" y="1327"/>
            <a:chExt cx="7184" cy="1405"/>
          </a:xfrm>
        </p:grpSpPr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8A9A0F43-DD03-4B79-845C-43DBB667EAD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6" y="1327"/>
              <a:ext cx="5881" cy="884"/>
            </a:xfrm>
            <a:prstGeom prst="rect">
              <a:avLst/>
            </a:prstGeom>
            <a:solidFill>
              <a:srgbClr val="EB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D260BD2F-A8FE-48F8-A59D-D9700CFBB63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75" y="1327"/>
              <a:ext cx="883" cy="884"/>
            </a:xfrm>
            <a:prstGeom prst="ellipse">
              <a:avLst/>
            </a:pr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8BBFBB2D-3DC8-4E63-9AF4-C4B236DD0E2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867" y="1327"/>
              <a:ext cx="884" cy="884"/>
            </a:xfrm>
            <a:prstGeom prst="ellipse">
              <a:avLst/>
            </a:prstGeom>
            <a:solidFill>
              <a:srgbClr val="76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0903BED8-04FA-42C0-9A58-F10F2EFC1D9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057" y="1494"/>
              <a:ext cx="505" cy="478"/>
            </a:xfrm>
            <a:custGeom>
              <a:avLst/>
              <a:gdLst>
                <a:gd name="T0" fmla="*/ 1657 w 2525"/>
                <a:gd name="T1" fmla="*/ 348 h 2391"/>
                <a:gd name="T2" fmla="*/ 1273 w 2525"/>
                <a:gd name="T3" fmla="*/ 0 h 2391"/>
                <a:gd name="T4" fmla="*/ 842 w 2525"/>
                <a:gd name="T5" fmla="*/ 44 h 2391"/>
                <a:gd name="T6" fmla="*/ 886 w 2525"/>
                <a:gd name="T7" fmla="*/ 1107 h 2391"/>
                <a:gd name="T8" fmla="*/ 1683 w 2525"/>
                <a:gd name="T9" fmla="*/ 1063 h 2391"/>
                <a:gd name="T10" fmla="*/ 1640 w 2525"/>
                <a:gd name="T11" fmla="*/ 405 h 2391"/>
                <a:gd name="T12" fmla="*/ 1192 w 2525"/>
                <a:gd name="T13" fmla="*/ 444 h 2391"/>
                <a:gd name="T14" fmla="*/ 1286 w 2525"/>
                <a:gd name="T15" fmla="*/ 38 h 2391"/>
                <a:gd name="T16" fmla="*/ 1309 w 2525"/>
                <a:gd name="T17" fmla="*/ 397 h 2391"/>
                <a:gd name="T18" fmla="*/ 1640 w 2525"/>
                <a:gd name="T19" fmla="*/ 405 h 2391"/>
                <a:gd name="T20" fmla="*/ 1595 w 2525"/>
                <a:gd name="T21" fmla="*/ 1768 h 2391"/>
                <a:gd name="T22" fmla="*/ 1263 w 2525"/>
                <a:gd name="T23" fmla="*/ 1717 h 2391"/>
                <a:gd name="T24" fmla="*/ 931 w 2525"/>
                <a:gd name="T25" fmla="*/ 1768 h 2391"/>
                <a:gd name="T26" fmla="*/ 1196 w 2525"/>
                <a:gd name="T27" fmla="*/ 1195 h 2391"/>
                <a:gd name="T28" fmla="*/ 1329 w 2525"/>
                <a:gd name="T29" fmla="*/ 1601 h 2391"/>
                <a:gd name="T30" fmla="*/ 431 w 2525"/>
                <a:gd name="T31" fmla="*/ 1284 h 2391"/>
                <a:gd name="T32" fmla="*/ 0 w 2525"/>
                <a:gd name="T33" fmla="*/ 1328 h 2391"/>
                <a:gd name="T34" fmla="*/ 45 w 2525"/>
                <a:gd name="T35" fmla="*/ 2391 h 2391"/>
                <a:gd name="T36" fmla="*/ 842 w 2525"/>
                <a:gd name="T37" fmla="*/ 2347 h 2391"/>
                <a:gd name="T38" fmla="*/ 816 w 2525"/>
                <a:gd name="T39" fmla="*/ 1632 h 2391"/>
                <a:gd name="T40" fmla="*/ 798 w 2525"/>
                <a:gd name="T41" fmla="*/ 1690 h 2391"/>
                <a:gd name="T42" fmla="*/ 351 w 2525"/>
                <a:gd name="T43" fmla="*/ 1729 h 2391"/>
                <a:gd name="T44" fmla="*/ 445 w 2525"/>
                <a:gd name="T45" fmla="*/ 1322 h 2391"/>
                <a:gd name="T46" fmla="*/ 468 w 2525"/>
                <a:gd name="T47" fmla="*/ 1681 h 2391"/>
                <a:gd name="T48" fmla="*/ 798 w 2525"/>
                <a:gd name="T49" fmla="*/ 1690 h 2391"/>
                <a:gd name="T50" fmla="*/ 2177 w 2525"/>
                <a:gd name="T51" fmla="*/ 1310 h 2391"/>
                <a:gd name="T52" fmla="*/ 1728 w 2525"/>
                <a:gd name="T53" fmla="*/ 1284 h 2391"/>
                <a:gd name="T54" fmla="*/ 1683 w 2525"/>
                <a:gd name="T55" fmla="*/ 2347 h 2391"/>
                <a:gd name="T56" fmla="*/ 2481 w 2525"/>
                <a:gd name="T57" fmla="*/ 2391 h 2391"/>
                <a:gd name="T58" fmla="*/ 2525 w 2525"/>
                <a:gd name="T59" fmla="*/ 1695 h 2391"/>
                <a:gd name="T60" fmla="*/ 2481 w 2525"/>
                <a:gd name="T61" fmla="*/ 1690 h 2391"/>
                <a:gd name="T62" fmla="*/ 2034 w 2525"/>
                <a:gd name="T63" fmla="*/ 1729 h 2391"/>
                <a:gd name="T64" fmla="*/ 2128 w 2525"/>
                <a:gd name="T65" fmla="*/ 1322 h 2391"/>
                <a:gd name="T66" fmla="*/ 2151 w 2525"/>
                <a:gd name="T67" fmla="*/ 1681 h 2391"/>
                <a:gd name="T68" fmla="*/ 2481 w 2525"/>
                <a:gd name="T69" fmla="*/ 1690 h 2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25" h="2391">
                  <a:moveTo>
                    <a:pt x="1683" y="410"/>
                  </a:moveTo>
                  <a:cubicBezTo>
                    <a:pt x="1683" y="387"/>
                    <a:pt x="1674" y="364"/>
                    <a:pt x="1657" y="348"/>
                  </a:cubicBezTo>
                  <a:cubicBezTo>
                    <a:pt x="1335" y="26"/>
                    <a:pt x="1335" y="26"/>
                    <a:pt x="1335" y="26"/>
                  </a:cubicBezTo>
                  <a:cubicBezTo>
                    <a:pt x="1319" y="9"/>
                    <a:pt x="1296" y="0"/>
                    <a:pt x="1273" y="0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862" y="0"/>
                    <a:pt x="842" y="19"/>
                    <a:pt x="842" y="44"/>
                  </a:cubicBezTo>
                  <a:cubicBezTo>
                    <a:pt x="842" y="1063"/>
                    <a:pt x="842" y="1063"/>
                    <a:pt x="842" y="1063"/>
                  </a:cubicBezTo>
                  <a:cubicBezTo>
                    <a:pt x="842" y="1087"/>
                    <a:pt x="862" y="1107"/>
                    <a:pt x="886" y="1107"/>
                  </a:cubicBezTo>
                  <a:cubicBezTo>
                    <a:pt x="1639" y="1107"/>
                    <a:pt x="1639" y="1107"/>
                    <a:pt x="1639" y="1107"/>
                  </a:cubicBezTo>
                  <a:cubicBezTo>
                    <a:pt x="1664" y="1107"/>
                    <a:pt x="1683" y="1087"/>
                    <a:pt x="1683" y="1063"/>
                  </a:cubicBezTo>
                  <a:lnTo>
                    <a:pt x="1683" y="410"/>
                  </a:lnTo>
                  <a:close/>
                  <a:moveTo>
                    <a:pt x="1640" y="405"/>
                  </a:moveTo>
                  <a:cubicBezTo>
                    <a:pt x="1535" y="449"/>
                    <a:pt x="1421" y="485"/>
                    <a:pt x="1239" y="491"/>
                  </a:cubicBezTo>
                  <a:cubicBezTo>
                    <a:pt x="1213" y="491"/>
                    <a:pt x="1192" y="470"/>
                    <a:pt x="1192" y="444"/>
                  </a:cubicBezTo>
                  <a:cubicBezTo>
                    <a:pt x="1198" y="262"/>
                    <a:pt x="1234" y="148"/>
                    <a:pt x="1278" y="43"/>
                  </a:cubicBezTo>
                  <a:cubicBezTo>
                    <a:pt x="1281" y="35"/>
                    <a:pt x="1286" y="38"/>
                    <a:pt x="1286" y="38"/>
                  </a:cubicBezTo>
                  <a:cubicBezTo>
                    <a:pt x="1286" y="374"/>
                    <a:pt x="1286" y="374"/>
                    <a:pt x="1286" y="374"/>
                  </a:cubicBezTo>
                  <a:cubicBezTo>
                    <a:pt x="1286" y="387"/>
                    <a:pt x="1297" y="397"/>
                    <a:pt x="1309" y="397"/>
                  </a:cubicBezTo>
                  <a:cubicBezTo>
                    <a:pt x="1645" y="397"/>
                    <a:pt x="1645" y="397"/>
                    <a:pt x="1645" y="397"/>
                  </a:cubicBezTo>
                  <a:cubicBezTo>
                    <a:pt x="1645" y="397"/>
                    <a:pt x="1648" y="402"/>
                    <a:pt x="1640" y="405"/>
                  </a:cubicBezTo>
                  <a:close/>
                  <a:moveTo>
                    <a:pt x="1329" y="1601"/>
                  </a:moveTo>
                  <a:cubicBezTo>
                    <a:pt x="1595" y="1768"/>
                    <a:pt x="1595" y="1768"/>
                    <a:pt x="1595" y="1768"/>
                  </a:cubicBezTo>
                  <a:cubicBezTo>
                    <a:pt x="1595" y="1924"/>
                    <a:pt x="1595" y="1924"/>
                    <a:pt x="1595" y="1924"/>
                  </a:cubicBezTo>
                  <a:cubicBezTo>
                    <a:pt x="1263" y="1717"/>
                    <a:pt x="1263" y="1717"/>
                    <a:pt x="1263" y="1717"/>
                  </a:cubicBezTo>
                  <a:cubicBezTo>
                    <a:pt x="931" y="1924"/>
                    <a:pt x="931" y="1924"/>
                    <a:pt x="931" y="1924"/>
                  </a:cubicBezTo>
                  <a:cubicBezTo>
                    <a:pt x="931" y="1768"/>
                    <a:pt x="931" y="1768"/>
                    <a:pt x="931" y="1768"/>
                  </a:cubicBezTo>
                  <a:cubicBezTo>
                    <a:pt x="1196" y="1601"/>
                    <a:pt x="1196" y="1601"/>
                    <a:pt x="1196" y="1601"/>
                  </a:cubicBezTo>
                  <a:cubicBezTo>
                    <a:pt x="1196" y="1195"/>
                    <a:pt x="1196" y="1195"/>
                    <a:pt x="1196" y="1195"/>
                  </a:cubicBezTo>
                  <a:cubicBezTo>
                    <a:pt x="1329" y="1195"/>
                    <a:pt x="1329" y="1195"/>
                    <a:pt x="1329" y="1195"/>
                  </a:cubicBezTo>
                  <a:lnTo>
                    <a:pt x="1329" y="1601"/>
                  </a:lnTo>
                  <a:close/>
                  <a:moveTo>
                    <a:pt x="494" y="1310"/>
                  </a:moveTo>
                  <a:cubicBezTo>
                    <a:pt x="477" y="1293"/>
                    <a:pt x="455" y="1284"/>
                    <a:pt x="431" y="1284"/>
                  </a:cubicBezTo>
                  <a:cubicBezTo>
                    <a:pt x="45" y="1284"/>
                    <a:pt x="45" y="1284"/>
                    <a:pt x="45" y="1284"/>
                  </a:cubicBezTo>
                  <a:cubicBezTo>
                    <a:pt x="20" y="1284"/>
                    <a:pt x="0" y="1304"/>
                    <a:pt x="0" y="1328"/>
                  </a:cubicBezTo>
                  <a:cubicBezTo>
                    <a:pt x="0" y="2347"/>
                    <a:pt x="0" y="2347"/>
                    <a:pt x="0" y="2347"/>
                  </a:cubicBezTo>
                  <a:cubicBezTo>
                    <a:pt x="0" y="2371"/>
                    <a:pt x="20" y="2391"/>
                    <a:pt x="45" y="2391"/>
                  </a:cubicBezTo>
                  <a:cubicBezTo>
                    <a:pt x="798" y="2391"/>
                    <a:pt x="798" y="2391"/>
                    <a:pt x="798" y="2391"/>
                  </a:cubicBezTo>
                  <a:cubicBezTo>
                    <a:pt x="822" y="2391"/>
                    <a:pt x="842" y="2371"/>
                    <a:pt x="842" y="2347"/>
                  </a:cubicBezTo>
                  <a:cubicBezTo>
                    <a:pt x="842" y="1695"/>
                    <a:pt x="842" y="1695"/>
                    <a:pt x="842" y="1695"/>
                  </a:cubicBezTo>
                  <a:cubicBezTo>
                    <a:pt x="842" y="1671"/>
                    <a:pt x="833" y="1649"/>
                    <a:pt x="816" y="1632"/>
                  </a:cubicBezTo>
                  <a:lnTo>
                    <a:pt x="494" y="1310"/>
                  </a:lnTo>
                  <a:close/>
                  <a:moveTo>
                    <a:pt x="798" y="1690"/>
                  </a:moveTo>
                  <a:cubicBezTo>
                    <a:pt x="693" y="1733"/>
                    <a:pt x="580" y="1770"/>
                    <a:pt x="397" y="1775"/>
                  </a:cubicBezTo>
                  <a:cubicBezTo>
                    <a:pt x="371" y="1776"/>
                    <a:pt x="350" y="1755"/>
                    <a:pt x="351" y="1729"/>
                  </a:cubicBezTo>
                  <a:cubicBezTo>
                    <a:pt x="356" y="1546"/>
                    <a:pt x="393" y="1432"/>
                    <a:pt x="436" y="1328"/>
                  </a:cubicBezTo>
                  <a:cubicBezTo>
                    <a:pt x="439" y="1320"/>
                    <a:pt x="445" y="1322"/>
                    <a:pt x="445" y="1322"/>
                  </a:cubicBezTo>
                  <a:cubicBezTo>
                    <a:pt x="445" y="1658"/>
                    <a:pt x="445" y="1658"/>
                    <a:pt x="445" y="1658"/>
                  </a:cubicBezTo>
                  <a:cubicBezTo>
                    <a:pt x="445" y="1671"/>
                    <a:pt x="455" y="1681"/>
                    <a:pt x="468" y="1681"/>
                  </a:cubicBezTo>
                  <a:cubicBezTo>
                    <a:pt x="804" y="1681"/>
                    <a:pt x="804" y="1681"/>
                    <a:pt x="804" y="1681"/>
                  </a:cubicBezTo>
                  <a:cubicBezTo>
                    <a:pt x="804" y="1681"/>
                    <a:pt x="806" y="1687"/>
                    <a:pt x="798" y="1690"/>
                  </a:cubicBezTo>
                  <a:close/>
                  <a:moveTo>
                    <a:pt x="2499" y="1632"/>
                  </a:moveTo>
                  <a:cubicBezTo>
                    <a:pt x="2177" y="1310"/>
                    <a:pt x="2177" y="1310"/>
                    <a:pt x="2177" y="1310"/>
                  </a:cubicBezTo>
                  <a:cubicBezTo>
                    <a:pt x="2160" y="1293"/>
                    <a:pt x="2138" y="1284"/>
                    <a:pt x="2114" y="1284"/>
                  </a:cubicBezTo>
                  <a:cubicBezTo>
                    <a:pt x="1728" y="1284"/>
                    <a:pt x="1728" y="1284"/>
                    <a:pt x="1728" y="1284"/>
                  </a:cubicBezTo>
                  <a:cubicBezTo>
                    <a:pt x="1703" y="1284"/>
                    <a:pt x="1683" y="1304"/>
                    <a:pt x="1683" y="1328"/>
                  </a:cubicBezTo>
                  <a:cubicBezTo>
                    <a:pt x="1683" y="2347"/>
                    <a:pt x="1683" y="2347"/>
                    <a:pt x="1683" y="2347"/>
                  </a:cubicBezTo>
                  <a:cubicBezTo>
                    <a:pt x="1683" y="2371"/>
                    <a:pt x="1703" y="2391"/>
                    <a:pt x="1728" y="2391"/>
                  </a:cubicBezTo>
                  <a:cubicBezTo>
                    <a:pt x="2481" y="2391"/>
                    <a:pt x="2481" y="2391"/>
                    <a:pt x="2481" y="2391"/>
                  </a:cubicBezTo>
                  <a:cubicBezTo>
                    <a:pt x="2505" y="2391"/>
                    <a:pt x="2525" y="2371"/>
                    <a:pt x="2525" y="2347"/>
                  </a:cubicBezTo>
                  <a:cubicBezTo>
                    <a:pt x="2525" y="1695"/>
                    <a:pt x="2525" y="1695"/>
                    <a:pt x="2525" y="1695"/>
                  </a:cubicBezTo>
                  <a:cubicBezTo>
                    <a:pt x="2525" y="1671"/>
                    <a:pt x="2516" y="1649"/>
                    <a:pt x="2499" y="1632"/>
                  </a:cubicBezTo>
                  <a:close/>
                  <a:moveTo>
                    <a:pt x="2481" y="1690"/>
                  </a:moveTo>
                  <a:cubicBezTo>
                    <a:pt x="2376" y="1733"/>
                    <a:pt x="2263" y="1770"/>
                    <a:pt x="2080" y="1775"/>
                  </a:cubicBezTo>
                  <a:cubicBezTo>
                    <a:pt x="2054" y="1776"/>
                    <a:pt x="2033" y="1755"/>
                    <a:pt x="2034" y="1729"/>
                  </a:cubicBezTo>
                  <a:cubicBezTo>
                    <a:pt x="2039" y="1546"/>
                    <a:pt x="2076" y="1432"/>
                    <a:pt x="2119" y="1328"/>
                  </a:cubicBezTo>
                  <a:cubicBezTo>
                    <a:pt x="2122" y="1320"/>
                    <a:pt x="2128" y="1322"/>
                    <a:pt x="2128" y="1322"/>
                  </a:cubicBezTo>
                  <a:cubicBezTo>
                    <a:pt x="2128" y="1658"/>
                    <a:pt x="2128" y="1658"/>
                    <a:pt x="2128" y="1658"/>
                  </a:cubicBezTo>
                  <a:cubicBezTo>
                    <a:pt x="2128" y="1671"/>
                    <a:pt x="2138" y="1681"/>
                    <a:pt x="2151" y="1681"/>
                  </a:cubicBezTo>
                  <a:cubicBezTo>
                    <a:pt x="2487" y="1681"/>
                    <a:pt x="2487" y="1681"/>
                    <a:pt x="2487" y="1681"/>
                  </a:cubicBezTo>
                  <a:cubicBezTo>
                    <a:pt x="2487" y="1681"/>
                    <a:pt x="2489" y="1687"/>
                    <a:pt x="2481" y="16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Oval 33">
              <a:extLst>
                <a:ext uri="{FF2B5EF4-FFF2-40B4-BE49-F238E27FC236}">
                  <a16:creationId xmlns:a16="http://schemas.microsoft.com/office/drawing/2014/main" id="{225B1EA3-83B7-4444-9869-BB0F39DADEF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322" y="1327"/>
              <a:ext cx="884" cy="884"/>
            </a:xfrm>
            <a:prstGeom prst="ellipse">
              <a:avLst/>
            </a:prstGeom>
            <a:solidFill>
              <a:srgbClr val="275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Oval 34">
              <a:extLst>
                <a:ext uri="{FF2B5EF4-FFF2-40B4-BE49-F238E27FC236}">
                  <a16:creationId xmlns:a16="http://schemas.microsoft.com/office/drawing/2014/main" id="{5615D8E6-7444-4DA5-80D5-C351B992A0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406" y="1327"/>
              <a:ext cx="884" cy="884"/>
            </a:xfrm>
            <a:prstGeom prst="ellipse">
              <a:avLst/>
            </a:pr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Oval 35">
              <a:extLst>
                <a:ext uri="{FF2B5EF4-FFF2-40B4-BE49-F238E27FC236}">
                  <a16:creationId xmlns:a16="http://schemas.microsoft.com/office/drawing/2014/main" id="{DDC409C1-7950-45AF-A66F-323A6C86C92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940" y="1327"/>
              <a:ext cx="884" cy="884"/>
            </a:xfrm>
            <a:prstGeom prst="ellipse">
              <a:avLst/>
            </a:pr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B1ED5CC2-2394-4EAE-9B78-B0DC4140321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164" y="1567"/>
              <a:ext cx="436" cy="428"/>
            </a:xfrm>
            <a:custGeom>
              <a:avLst/>
              <a:gdLst>
                <a:gd name="T0" fmla="*/ 2096 w 2183"/>
                <a:gd name="T1" fmla="*/ 0 h 2140"/>
                <a:gd name="T2" fmla="*/ 87 w 2183"/>
                <a:gd name="T3" fmla="*/ 0 h 2140"/>
                <a:gd name="T4" fmla="*/ 0 w 2183"/>
                <a:gd name="T5" fmla="*/ 88 h 2140"/>
                <a:gd name="T6" fmla="*/ 0 w 2183"/>
                <a:gd name="T7" fmla="*/ 1615 h 2140"/>
                <a:gd name="T8" fmla="*/ 87 w 2183"/>
                <a:gd name="T9" fmla="*/ 1703 h 2140"/>
                <a:gd name="T10" fmla="*/ 808 w 2183"/>
                <a:gd name="T11" fmla="*/ 1703 h 2140"/>
                <a:gd name="T12" fmla="*/ 742 w 2183"/>
                <a:gd name="T13" fmla="*/ 1921 h 2140"/>
                <a:gd name="T14" fmla="*/ 617 w 2183"/>
                <a:gd name="T15" fmla="*/ 2009 h 2140"/>
                <a:gd name="T16" fmla="*/ 524 w 2183"/>
                <a:gd name="T17" fmla="*/ 2009 h 2140"/>
                <a:gd name="T18" fmla="*/ 480 w 2183"/>
                <a:gd name="T19" fmla="*/ 2052 h 2140"/>
                <a:gd name="T20" fmla="*/ 480 w 2183"/>
                <a:gd name="T21" fmla="*/ 2140 h 2140"/>
                <a:gd name="T22" fmla="*/ 1703 w 2183"/>
                <a:gd name="T23" fmla="*/ 2140 h 2140"/>
                <a:gd name="T24" fmla="*/ 1703 w 2183"/>
                <a:gd name="T25" fmla="*/ 2052 h 2140"/>
                <a:gd name="T26" fmla="*/ 1659 w 2183"/>
                <a:gd name="T27" fmla="*/ 2009 h 2140"/>
                <a:gd name="T28" fmla="*/ 1566 w 2183"/>
                <a:gd name="T29" fmla="*/ 2009 h 2140"/>
                <a:gd name="T30" fmla="*/ 1441 w 2183"/>
                <a:gd name="T31" fmla="*/ 1921 h 2140"/>
                <a:gd name="T32" fmla="*/ 1400 w 2183"/>
                <a:gd name="T33" fmla="*/ 1787 h 2140"/>
                <a:gd name="T34" fmla="*/ 1008 w 2183"/>
                <a:gd name="T35" fmla="*/ 1720 h 2140"/>
                <a:gd name="T36" fmla="*/ 997 w 2183"/>
                <a:gd name="T37" fmla="*/ 1703 h 2140"/>
                <a:gd name="T38" fmla="*/ 2096 w 2183"/>
                <a:gd name="T39" fmla="*/ 1703 h 2140"/>
                <a:gd name="T40" fmla="*/ 2183 w 2183"/>
                <a:gd name="T41" fmla="*/ 1616 h 2140"/>
                <a:gd name="T42" fmla="*/ 2183 w 2183"/>
                <a:gd name="T43" fmla="*/ 88 h 2140"/>
                <a:gd name="T44" fmla="*/ 2096 w 2183"/>
                <a:gd name="T45" fmla="*/ 0 h 2140"/>
                <a:gd name="T46" fmla="*/ 1965 w 2183"/>
                <a:gd name="T47" fmla="*/ 1398 h 2140"/>
                <a:gd name="T48" fmla="*/ 218 w 2183"/>
                <a:gd name="T49" fmla="*/ 1398 h 2140"/>
                <a:gd name="T50" fmla="*/ 218 w 2183"/>
                <a:gd name="T51" fmla="*/ 219 h 2140"/>
                <a:gd name="T52" fmla="*/ 1965 w 2183"/>
                <a:gd name="T53" fmla="*/ 219 h 2140"/>
                <a:gd name="T54" fmla="*/ 1965 w 2183"/>
                <a:gd name="T55" fmla="*/ 1398 h 2140"/>
                <a:gd name="T56" fmla="*/ 1112 w 2183"/>
                <a:gd name="T57" fmla="*/ 1047 h 2140"/>
                <a:gd name="T58" fmla="*/ 830 w 2183"/>
                <a:gd name="T59" fmla="*/ 620 h 2140"/>
                <a:gd name="T60" fmla="*/ 1349 w 2183"/>
                <a:gd name="T61" fmla="*/ 747 h 2140"/>
                <a:gd name="T62" fmla="*/ 1228 w 2183"/>
                <a:gd name="T63" fmla="*/ 826 h 2140"/>
                <a:gd name="T64" fmla="*/ 1391 w 2183"/>
                <a:gd name="T65" fmla="*/ 931 h 2140"/>
                <a:gd name="T66" fmla="*/ 1325 w 2183"/>
                <a:gd name="T67" fmla="*/ 1032 h 2140"/>
                <a:gd name="T68" fmla="*/ 1156 w 2183"/>
                <a:gd name="T69" fmla="*/ 923 h 2140"/>
                <a:gd name="T70" fmla="*/ 1112 w 2183"/>
                <a:gd name="T71" fmla="*/ 1047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83" h="2140">
                  <a:moveTo>
                    <a:pt x="2096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615"/>
                    <a:pt x="0" y="1615"/>
                    <a:pt x="0" y="1615"/>
                  </a:cubicBezTo>
                  <a:cubicBezTo>
                    <a:pt x="0" y="1664"/>
                    <a:pt x="39" y="1703"/>
                    <a:pt x="87" y="1703"/>
                  </a:cubicBezTo>
                  <a:cubicBezTo>
                    <a:pt x="808" y="1703"/>
                    <a:pt x="808" y="1703"/>
                    <a:pt x="808" y="1703"/>
                  </a:cubicBezTo>
                  <a:cubicBezTo>
                    <a:pt x="808" y="1703"/>
                    <a:pt x="785" y="1788"/>
                    <a:pt x="742" y="1921"/>
                  </a:cubicBezTo>
                  <a:cubicBezTo>
                    <a:pt x="717" y="2002"/>
                    <a:pt x="639" y="2008"/>
                    <a:pt x="617" y="2009"/>
                  </a:cubicBezTo>
                  <a:cubicBezTo>
                    <a:pt x="524" y="2009"/>
                    <a:pt x="524" y="2009"/>
                    <a:pt x="524" y="2009"/>
                  </a:cubicBezTo>
                  <a:cubicBezTo>
                    <a:pt x="500" y="2009"/>
                    <a:pt x="480" y="2028"/>
                    <a:pt x="480" y="2052"/>
                  </a:cubicBezTo>
                  <a:cubicBezTo>
                    <a:pt x="480" y="2140"/>
                    <a:pt x="480" y="2140"/>
                    <a:pt x="480" y="2140"/>
                  </a:cubicBezTo>
                  <a:cubicBezTo>
                    <a:pt x="1703" y="2140"/>
                    <a:pt x="1703" y="2140"/>
                    <a:pt x="1703" y="2140"/>
                  </a:cubicBezTo>
                  <a:cubicBezTo>
                    <a:pt x="1703" y="2052"/>
                    <a:pt x="1703" y="2052"/>
                    <a:pt x="1703" y="2052"/>
                  </a:cubicBezTo>
                  <a:cubicBezTo>
                    <a:pt x="1703" y="2028"/>
                    <a:pt x="1683" y="2009"/>
                    <a:pt x="1659" y="2009"/>
                  </a:cubicBezTo>
                  <a:cubicBezTo>
                    <a:pt x="1566" y="2009"/>
                    <a:pt x="1566" y="2009"/>
                    <a:pt x="1566" y="2009"/>
                  </a:cubicBezTo>
                  <a:cubicBezTo>
                    <a:pt x="1545" y="2008"/>
                    <a:pt x="1466" y="2002"/>
                    <a:pt x="1441" y="1921"/>
                  </a:cubicBezTo>
                  <a:cubicBezTo>
                    <a:pt x="1424" y="1868"/>
                    <a:pt x="1410" y="1822"/>
                    <a:pt x="1400" y="1787"/>
                  </a:cubicBezTo>
                  <a:cubicBezTo>
                    <a:pt x="1400" y="1787"/>
                    <a:pt x="1208" y="1759"/>
                    <a:pt x="1008" y="1720"/>
                  </a:cubicBezTo>
                  <a:cubicBezTo>
                    <a:pt x="994" y="1717"/>
                    <a:pt x="995" y="1707"/>
                    <a:pt x="997" y="1703"/>
                  </a:cubicBezTo>
                  <a:cubicBezTo>
                    <a:pt x="2096" y="1703"/>
                    <a:pt x="2096" y="1703"/>
                    <a:pt x="2096" y="1703"/>
                  </a:cubicBezTo>
                  <a:cubicBezTo>
                    <a:pt x="2144" y="1703"/>
                    <a:pt x="2183" y="1664"/>
                    <a:pt x="2183" y="1616"/>
                  </a:cubicBezTo>
                  <a:cubicBezTo>
                    <a:pt x="2183" y="88"/>
                    <a:pt x="2183" y="88"/>
                    <a:pt x="2183" y="88"/>
                  </a:cubicBezTo>
                  <a:cubicBezTo>
                    <a:pt x="2183" y="39"/>
                    <a:pt x="2144" y="0"/>
                    <a:pt x="2096" y="0"/>
                  </a:cubicBezTo>
                  <a:close/>
                  <a:moveTo>
                    <a:pt x="1965" y="1398"/>
                  </a:moveTo>
                  <a:cubicBezTo>
                    <a:pt x="218" y="1398"/>
                    <a:pt x="218" y="1398"/>
                    <a:pt x="218" y="1398"/>
                  </a:cubicBezTo>
                  <a:cubicBezTo>
                    <a:pt x="218" y="219"/>
                    <a:pt x="218" y="219"/>
                    <a:pt x="218" y="219"/>
                  </a:cubicBezTo>
                  <a:cubicBezTo>
                    <a:pt x="1965" y="219"/>
                    <a:pt x="1965" y="219"/>
                    <a:pt x="1965" y="219"/>
                  </a:cubicBezTo>
                  <a:lnTo>
                    <a:pt x="1965" y="1398"/>
                  </a:lnTo>
                  <a:close/>
                  <a:moveTo>
                    <a:pt x="1112" y="1047"/>
                  </a:moveTo>
                  <a:cubicBezTo>
                    <a:pt x="830" y="620"/>
                    <a:pt x="830" y="620"/>
                    <a:pt x="830" y="620"/>
                  </a:cubicBezTo>
                  <a:cubicBezTo>
                    <a:pt x="1349" y="747"/>
                    <a:pt x="1349" y="747"/>
                    <a:pt x="1349" y="747"/>
                  </a:cubicBezTo>
                  <a:cubicBezTo>
                    <a:pt x="1228" y="826"/>
                    <a:pt x="1228" y="826"/>
                    <a:pt x="1228" y="826"/>
                  </a:cubicBezTo>
                  <a:cubicBezTo>
                    <a:pt x="1391" y="931"/>
                    <a:pt x="1391" y="931"/>
                    <a:pt x="1391" y="931"/>
                  </a:cubicBezTo>
                  <a:cubicBezTo>
                    <a:pt x="1325" y="1032"/>
                    <a:pt x="1325" y="1032"/>
                    <a:pt x="1325" y="1032"/>
                  </a:cubicBezTo>
                  <a:cubicBezTo>
                    <a:pt x="1156" y="923"/>
                    <a:pt x="1156" y="923"/>
                    <a:pt x="1156" y="923"/>
                  </a:cubicBezTo>
                  <a:lnTo>
                    <a:pt x="1112" y="10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7289A49E-B592-4145-B3F0-F65B78F25DC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551" y="1535"/>
              <a:ext cx="590" cy="483"/>
            </a:xfrm>
            <a:custGeom>
              <a:avLst/>
              <a:gdLst>
                <a:gd name="T0" fmla="*/ 1095 w 2949"/>
                <a:gd name="T1" fmla="*/ 971 h 2416"/>
                <a:gd name="T2" fmla="*/ 958 w 2949"/>
                <a:gd name="T3" fmla="*/ 755 h 2416"/>
                <a:gd name="T4" fmla="*/ 1442 w 2949"/>
                <a:gd name="T5" fmla="*/ 826 h 2416"/>
                <a:gd name="T6" fmla="*/ 1314 w 2949"/>
                <a:gd name="T7" fmla="*/ 685 h 2416"/>
                <a:gd name="T8" fmla="*/ 1310 w 2949"/>
                <a:gd name="T9" fmla="*/ 739 h 2416"/>
                <a:gd name="T10" fmla="*/ 1378 w 2949"/>
                <a:gd name="T11" fmla="*/ 827 h 2416"/>
                <a:gd name="T12" fmla="*/ 1551 w 2949"/>
                <a:gd name="T13" fmla="*/ 749 h 2416"/>
                <a:gd name="T14" fmla="*/ 1616 w 2949"/>
                <a:gd name="T15" fmla="*/ 690 h 2416"/>
                <a:gd name="T16" fmla="*/ 1962 w 2949"/>
                <a:gd name="T17" fmla="*/ 826 h 2416"/>
                <a:gd name="T18" fmla="*/ 1835 w 2949"/>
                <a:gd name="T19" fmla="*/ 685 h 2416"/>
                <a:gd name="T20" fmla="*/ 1831 w 2949"/>
                <a:gd name="T21" fmla="*/ 739 h 2416"/>
                <a:gd name="T22" fmla="*/ 1899 w 2949"/>
                <a:gd name="T23" fmla="*/ 827 h 2416"/>
                <a:gd name="T24" fmla="*/ 1089 w 2949"/>
                <a:gd name="T25" fmla="*/ 1355 h 2416"/>
                <a:gd name="T26" fmla="*/ 1092 w 2949"/>
                <a:gd name="T27" fmla="*/ 1118 h 2416"/>
                <a:gd name="T28" fmla="*/ 1160 w 2949"/>
                <a:gd name="T29" fmla="*/ 1206 h 2416"/>
                <a:gd name="T30" fmla="*/ 1398 w 2949"/>
                <a:gd name="T31" fmla="*/ 1069 h 2416"/>
                <a:gd name="T32" fmla="*/ 1261 w 2949"/>
                <a:gd name="T33" fmla="*/ 1134 h 2416"/>
                <a:gd name="T34" fmla="*/ 1398 w 2949"/>
                <a:gd name="T35" fmla="*/ 1350 h 2416"/>
                <a:gd name="T36" fmla="*/ 1610 w 2949"/>
                <a:gd name="T37" fmla="*/ 1355 h 2416"/>
                <a:gd name="T38" fmla="*/ 1613 w 2949"/>
                <a:gd name="T39" fmla="*/ 1118 h 2416"/>
                <a:gd name="T40" fmla="*/ 1681 w 2949"/>
                <a:gd name="T41" fmla="*/ 1206 h 2416"/>
                <a:gd name="T42" fmla="*/ 1919 w 2949"/>
                <a:gd name="T43" fmla="*/ 1069 h 2416"/>
                <a:gd name="T44" fmla="*/ 1782 w 2949"/>
                <a:gd name="T45" fmla="*/ 1134 h 2416"/>
                <a:gd name="T46" fmla="*/ 1919 w 2949"/>
                <a:gd name="T47" fmla="*/ 1350 h 2416"/>
                <a:gd name="T48" fmla="*/ 1031 w 2949"/>
                <a:gd name="T49" fmla="*/ 1729 h 2416"/>
                <a:gd name="T50" fmla="*/ 1059 w 2949"/>
                <a:gd name="T51" fmla="*/ 1448 h 2416"/>
                <a:gd name="T52" fmla="*/ 1314 w 2949"/>
                <a:gd name="T53" fmla="*/ 1443 h 2416"/>
                <a:gd name="T54" fmla="*/ 1180 w 2949"/>
                <a:gd name="T55" fmla="*/ 1594 h 2416"/>
                <a:gd name="T56" fmla="*/ 1311 w 2949"/>
                <a:gd name="T57" fmla="*/ 1680 h 2416"/>
                <a:gd name="T58" fmla="*/ 1243 w 2949"/>
                <a:gd name="T59" fmla="*/ 1591 h 2416"/>
                <a:gd name="T60" fmla="*/ 1551 w 2949"/>
                <a:gd name="T61" fmla="*/ 1729 h 2416"/>
                <a:gd name="T62" fmla="*/ 1580 w 2949"/>
                <a:gd name="T63" fmla="*/ 1448 h 2416"/>
                <a:gd name="T64" fmla="*/ 1835 w 2949"/>
                <a:gd name="T65" fmla="*/ 1443 h 2416"/>
                <a:gd name="T66" fmla="*/ 1700 w 2949"/>
                <a:gd name="T67" fmla="*/ 1594 h 2416"/>
                <a:gd name="T68" fmla="*/ 1832 w 2949"/>
                <a:gd name="T69" fmla="*/ 1680 h 2416"/>
                <a:gd name="T70" fmla="*/ 1764 w 2949"/>
                <a:gd name="T71" fmla="*/ 1591 h 2416"/>
                <a:gd name="T72" fmla="*/ 506 w 2949"/>
                <a:gd name="T73" fmla="*/ 1265 h 2416"/>
                <a:gd name="T74" fmla="*/ 699 w 2949"/>
                <a:gd name="T75" fmla="*/ 1482 h 2416"/>
                <a:gd name="T76" fmla="*/ 467 w 2949"/>
                <a:gd name="T77" fmla="*/ 983 h 2416"/>
                <a:gd name="T78" fmla="*/ 23 w 2949"/>
                <a:gd name="T79" fmla="*/ 1370 h 2416"/>
                <a:gd name="T80" fmla="*/ 279 w 2949"/>
                <a:gd name="T81" fmla="*/ 1387 h 2416"/>
                <a:gd name="T82" fmla="*/ 2397 w 2949"/>
                <a:gd name="T83" fmla="*/ 1512 h 2416"/>
                <a:gd name="T84" fmla="*/ 2673 w 2949"/>
                <a:gd name="T85" fmla="*/ 1060 h 2416"/>
                <a:gd name="T86" fmla="*/ 545 w 2949"/>
                <a:gd name="T87" fmla="*/ 928 h 2416"/>
                <a:gd name="T88" fmla="*/ 2433 w 2949"/>
                <a:gd name="T89" fmla="*/ 1177 h 2416"/>
                <a:gd name="T90" fmla="*/ 2155 w 2949"/>
                <a:gd name="T91" fmla="*/ 982 h 2416"/>
                <a:gd name="T92" fmla="*/ 2541 w 2949"/>
                <a:gd name="T93" fmla="*/ 1492 h 2416"/>
                <a:gd name="T94" fmla="*/ 2926 w 2949"/>
                <a:gd name="T95" fmla="*/ 982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49" h="2416">
                  <a:moveTo>
                    <a:pt x="1059" y="690"/>
                  </a:moveTo>
                  <a:cubicBezTo>
                    <a:pt x="1095" y="690"/>
                    <a:pt x="1095" y="690"/>
                    <a:pt x="1095" y="690"/>
                  </a:cubicBezTo>
                  <a:cubicBezTo>
                    <a:pt x="1095" y="971"/>
                    <a:pt x="1095" y="971"/>
                    <a:pt x="1095" y="971"/>
                  </a:cubicBezTo>
                  <a:cubicBezTo>
                    <a:pt x="1031" y="971"/>
                    <a:pt x="1031" y="971"/>
                    <a:pt x="1031" y="971"/>
                  </a:cubicBezTo>
                  <a:cubicBezTo>
                    <a:pt x="1031" y="749"/>
                    <a:pt x="1031" y="749"/>
                    <a:pt x="1031" y="749"/>
                  </a:cubicBezTo>
                  <a:cubicBezTo>
                    <a:pt x="1004" y="749"/>
                    <a:pt x="984" y="751"/>
                    <a:pt x="958" y="755"/>
                  </a:cubicBezTo>
                  <a:cubicBezTo>
                    <a:pt x="958" y="705"/>
                    <a:pt x="958" y="705"/>
                    <a:pt x="958" y="705"/>
                  </a:cubicBezTo>
                  <a:cubicBezTo>
                    <a:pt x="992" y="695"/>
                    <a:pt x="1027" y="690"/>
                    <a:pt x="1059" y="690"/>
                  </a:cubicBezTo>
                  <a:close/>
                  <a:moveTo>
                    <a:pt x="1442" y="826"/>
                  </a:moveTo>
                  <a:cubicBezTo>
                    <a:pt x="1442" y="919"/>
                    <a:pt x="1379" y="976"/>
                    <a:pt x="1307" y="976"/>
                  </a:cubicBezTo>
                  <a:cubicBezTo>
                    <a:pt x="1231" y="976"/>
                    <a:pt x="1180" y="932"/>
                    <a:pt x="1180" y="836"/>
                  </a:cubicBezTo>
                  <a:cubicBezTo>
                    <a:pt x="1180" y="743"/>
                    <a:pt x="1241" y="685"/>
                    <a:pt x="1314" y="685"/>
                  </a:cubicBezTo>
                  <a:cubicBezTo>
                    <a:pt x="1389" y="685"/>
                    <a:pt x="1442" y="734"/>
                    <a:pt x="1442" y="826"/>
                  </a:cubicBezTo>
                  <a:close/>
                  <a:moveTo>
                    <a:pt x="1378" y="827"/>
                  </a:moveTo>
                  <a:cubicBezTo>
                    <a:pt x="1378" y="767"/>
                    <a:pt x="1352" y="739"/>
                    <a:pt x="1310" y="739"/>
                  </a:cubicBezTo>
                  <a:cubicBezTo>
                    <a:pt x="1272" y="739"/>
                    <a:pt x="1243" y="774"/>
                    <a:pt x="1243" y="832"/>
                  </a:cubicBezTo>
                  <a:cubicBezTo>
                    <a:pt x="1243" y="897"/>
                    <a:pt x="1270" y="922"/>
                    <a:pt x="1311" y="922"/>
                  </a:cubicBezTo>
                  <a:cubicBezTo>
                    <a:pt x="1349" y="922"/>
                    <a:pt x="1378" y="888"/>
                    <a:pt x="1378" y="827"/>
                  </a:cubicBezTo>
                  <a:close/>
                  <a:moveTo>
                    <a:pt x="1479" y="705"/>
                  </a:moveTo>
                  <a:cubicBezTo>
                    <a:pt x="1479" y="755"/>
                    <a:pt x="1479" y="755"/>
                    <a:pt x="1479" y="755"/>
                  </a:cubicBezTo>
                  <a:cubicBezTo>
                    <a:pt x="1505" y="751"/>
                    <a:pt x="1525" y="749"/>
                    <a:pt x="1551" y="749"/>
                  </a:cubicBezTo>
                  <a:cubicBezTo>
                    <a:pt x="1551" y="971"/>
                    <a:pt x="1551" y="971"/>
                    <a:pt x="1551" y="971"/>
                  </a:cubicBezTo>
                  <a:cubicBezTo>
                    <a:pt x="1616" y="971"/>
                    <a:pt x="1616" y="971"/>
                    <a:pt x="1616" y="971"/>
                  </a:cubicBezTo>
                  <a:cubicBezTo>
                    <a:pt x="1616" y="690"/>
                    <a:pt x="1616" y="690"/>
                    <a:pt x="1616" y="690"/>
                  </a:cubicBezTo>
                  <a:cubicBezTo>
                    <a:pt x="1580" y="690"/>
                    <a:pt x="1580" y="690"/>
                    <a:pt x="1580" y="690"/>
                  </a:cubicBezTo>
                  <a:cubicBezTo>
                    <a:pt x="1547" y="690"/>
                    <a:pt x="1513" y="695"/>
                    <a:pt x="1479" y="705"/>
                  </a:cubicBezTo>
                  <a:close/>
                  <a:moveTo>
                    <a:pt x="1962" y="826"/>
                  </a:moveTo>
                  <a:cubicBezTo>
                    <a:pt x="1962" y="919"/>
                    <a:pt x="1900" y="976"/>
                    <a:pt x="1828" y="976"/>
                  </a:cubicBezTo>
                  <a:cubicBezTo>
                    <a:pt x="1751" y="976"/>
                    <a:pt x="1700" y="932"/>
                    <a:pt x="1700" y="836"/>
                  </a:cubicBezTo>
                  <a:cubicBezTo>
                    <a:pt x="1700" y="743"/>
                    <a:pt x="1762" y="685"/>
                    <a:pt x="1835" y="685"/>
                  </a:cubicBezTo>
                  <a:cubicBezTo>
                    <a:pt x="1909" y="685"/>
                    <a:pt x="1962" y="734"/>
                    <a:pt x="1962" y="826"/>
                  </a:cubicBezTo>
                  <a:close/>
                  <a:moveTo>
                    <a:pt x="1899" y="827"/>
                  </a:moveTo>
                  <a:cubicBezTo>
                    <a:pt x="1899" y="767"/>
                    <a:pt x="1873" y="739"/>
                    <a:pt x="1831" y="739"/>
                  </a:cubicBezTo>
                  <a:cubicBezTo>
                    <a:pt x="1792" y="739"/>
                    <a:pt x="1764" y="774"/>
                    <a:pt x="1764" y="832"/>
                  </a:cubicBezTo>
                  <a:cubicBezTo>
                    <a:pt x="1764" y="897"/>
                    <a:pt x="1791" y="922"/>
                    <a:pt x="1832" y="922"/>
                  </a:cubicBezTo>
                  <a:cubicBezTo>
                    <a:pt x="1870" y="922"/>
                    <a:pt x="1899" y="888"/>
                    <a:pt x="1899" y="827"/>
                  </a:cubicBezTo>
                  <a:close/>
                  <a:moveTo>
                    <a:pt x="1096" y="1064"/>
                  </a:moveTo>
                  <a:cubicBezTo>
                    <a:pt x="1171" y="1064"/>
                    <a:pt x="1224" y="1113"/>
                    <a:pt x="1224" y="1205"/>
                  </a:cubicBezTo>
                  <a:cubicBezTo>
                    <a:pt x="1224" y="1298"/>
                    <a:pt x="1161" y="1355"/>
                    <a:pt x="1089" y="1355"/>
                  </a:cubicBezTo>
                  <a:cubicBezTo>
                    <a:pt x="1013" y="1355"/>
                    <a:pt x="962" y="1311"/>
                    <a:pt x="962" y="1215"/>
                  </a:cubicBezTo>
                  <a:cubicBezTo>
                    <a:pt x="962" y="1122"/>
                    <a:pt x="1023" y="1064"/>
                    <a:pt x="1096" y="1064"/>
                  </a:cubicBezTo>
                  <a:close/>
                  <a:moveTo>
                    <a:pt x="1092" y="1118"/>
                  </a:moveTo>
                  <a:cubicBezTo>
                    <a:pt x="1054" y="1118"/>
                    <a:pt x="1025" y="1154"/>
                    <a:pt x="1025" y="1212"/>
                  </a:cubicBezTo>
                  <a:cubicBezTo>
                    <a:pt x="1025" y="1276"/>
                    <a:pt x="1053" y="1301"/>
                    <a:pt x="1093" y="1301"/>
                  </a:cubicBezTo>
                  <a:cubicBezTo>
                    <a:pt x="1131" y="1301"/>
                    <a:pt x="1160" y="1267"/>
                    <a:pt x="1160" y="1206"/>
                  </a:cubicBezTo>
                  <a:cubicBezTo>
                    <a:pt x="1160" y="1146"/>
                    <a:pt x="1134" y="1118"/>
                    <a:pt x="1092" y="1118"/>
                  </a:cubicBezTo>
                  <a:close/>
                  <a:moveTo>
                    <a:pt x="1398" y="1350"/>
                  </a:moveTo>
                  <a:cubicBezTo>
                    <a:pt x="1398" y="1069"/>
                    <a:pt x="1398" y="1069"/>
                    <a:pt x="1398" y="1069"/>
                  </a:cubicBezTo>
                  <a:cubicBezTo>
                    <a:pt x="1362" y="1069"/>
                    <a:pt x="1362" y="1069"/>
                    <a:pt x="1362" y="1069"/>
                  </a:cubicBezTo>
                  <a:cubicBezTo>
                    <a:pt x="1330" y="1069"/>
                    <a:pt x="1296" y="1074"/>
                    <a:pt x="1261" y="1084"/>
                  </a:cubicBezTo>
                  <a:cubicBezTo>
                    <a:pt x="1261" y="1134"/>
                    <a:pt x="1261" y="1134"/>
                    <a:pt x="1261" y="1134"/>
                  </a:cubicBezTo>
                  <a:cubicBezTo>
                    <a:pt x="1287" y="1130"/>
                    <a:pt x="1307" y="1128"/>
                    <a:pt x="1334" y="1128"/>
                  </a:cubicBezTo>
                  <a:cubicBezTo>
                    <a:pt x="1334" y="1350"/>
                    <a:pt x="1334" y="1350"/>
                    <a:pt x="1334" y="1350"/>
                  </a:cubicBezTo>
                  <a:lnTo>
                    <a:pt x="1398" y="1350"/>
                  </a:lnTo>
                  <a:close/>
                  <a:moveTo>
                    <a:pt x="1617" y="1064"/>
                  </a:moveTo>
                  <a:cubicBezTo>
                    <a:pt x="1692" y="1064"/>
                    <a:pt x="1745" y="1113"/>
                    <a:pt x="1745" y="1205"/>
                  </a:cubicBezTo>
                  <a:cubicBezTo>
                    <a:pt x="1745" y="1298"/>
                    <a:pt x="1682" y="1355"/>
                    <a:pt x="1610" y="1355"/>
                  </a:cubicBezTo>
                  <a:cubicBezTo>
                    <a:pt x="1534" y="1355"/>
                    <a:pt x="1483" y="1311"/>
                    <a:pt x="1483" y="1215"/>
                  </a:cubicBezTo>
                  <a:cubicBezTo>
                    <a:pt x="1483" y="1122"/>
                    <a:pt x="1544" y="1064"/>
                    <a:pt x="1617" y="1064"/>
                  </a:cubicBezTo>
                  <a:close/>
                  <a:moveTo>
                    <a:pt x="1613" y="1118"/>
                  </a:moveTo>
                  <a:cubicBezTo>
                    <a:pt x="1575" y="1118"/>
                    <a:pt x="1546" y="1154"/>
                    <a:pt x="1546" y="1212"/>
                  </a:cubicBezTo>
                  <a:cubicBezTo>
                    <a:pt x="1546" y="1276"/>
                    <a:pt x="1574" y="1301"/>
                    <a:pt x="1614" y="1301"/>
                  </a:cubicBezTo>
                  <a:cubicBezTo>
                    <a:pt x="1652" y="1301"/>
                    <a:pt x="1681" y="1267"/>
                    <a:pt x="1681" y="1206"/>
                  </a:cubicBezTo>
                  <a:cubicBezTo>
                    <a:pt x="1681" y="1146"/>
                    <a:pt x="1655" y="1118"/>
                    <a:pt x="1613" y="1118"/>
                  </a:cubicBezTo>
                  <a:close/>
                  <a:moveTo>
                    <a:pt x="1919" y="1350"/>
                  </a:moveTo>
                  <a:cubicBezTo>
                    <a:pt x="1919" y="1069"/>
                    <a:pt x="1919" y="1069"/>
                    <a:pt x="1919" y="1069"/>
                  </a:cubicBezTo>
                  <a:cubicBezTo>
                    <a:pt x="1883" y="1069"/>
                    <a:pt x="1883" y="1069"/>
                    <a:pt x="1883" y="1069"/>
                  </a:cubicBezTo>
                  <a:cubicBezTo>
                    <a:pt x="1850" y="1069"/>
                    <a:pt x="1816" y="1074"/>
                    <a:pt x="1782" y="1084"/>
                  </a:cubicBezTo>
                  <a:cubicBezTo>
                    <a:pt x="1782" y="1134"/>
                    <a:pt x="1782" y="1134"/>
                    <a:pt x="1782" y="1134"/>
                  </a:cubicBezTo>
                  <a:cubicBezTo>
                    <a:pt x="1808" y="1130"/>
                    <a:pt x="1828" y="1128"/>
                    <a:pt x="1854" y="1128"/>
                  </a:cubicBezTo>
                  <a:cubicBezTo>
                    <a:pt x="1854" y="1350"/>
                    <a:pt x="1854" y="1350"/>
                    <a:pt x="1854" y="1350"/>
                  </a:cubicBezTo>
                  <a:lnTo>
                    <a:pt x="1919" y="1350"/>
                  </a:lnTo>
                  <a:close/>
                  <a:moveTo>
                    <a:pt x="958" y="1513"/>
                  </a:moveTo>
                  <a:cubicBezTo>
                    <a:pt x="984" y="1509"/>
                    <a:pt x="1004" y="1507"/>
                    <a:pt x="1031" y="1507"/>
                  </a:cubicBezTo>
                  <a:cubicBezTo>
                    <a:pt x="1031" y="1729"/>
                    <a:pt x="1031" y="1729"/>
                    <a:pt x="1031" y="1729"/>
                  </a:cubicBezTo>
                  <a:cubicBezTo>
                    <a:pt x="1095" y="1729"/>
                    <a:pt x="1095" y="1729"/>
                    <a:pt x="1095" y="1729"/>
                  </a:cubicBezTo>
                  <a:cubicBezTo>
                    <a:pt x="1095" y="1448"/>
                    <a:pt x="1095" y="1448"/>
                    <a:pt x="1095" y="1448"/>
                  </a:cubicBezTo>
                  <a:cubicBezTo>
                    <a:pt x="1059" y="1448"/>
                    <a:pt x="1059" y="1448"/>
                    <a:pt x="1059" y="1448"/>
                  </a:cubicBezTo>
                  <a:cubicBezTo>
                    <a:pt x="1027" y="1448"/>
                    <a:pt x="992" y="1453"/>
                    <a:pt x="958" y="1463"/>
                  </a:cubicBezTo>
                  <a:lnTo>
                    <a:pt x="958" y="1513"/>
                  </a:lnTo>
                  <a:close/>
                  <a:moveTo>
                    <a:pt x="1314" y="1443"/>
                  </a:moveTo>
                  <a:cubicBezTo>
                    <a:pt x="1389" y="1443"/>
                    <a:pt x="1442" y="1492"/>
                    <a:pt x="1442" y="1584"/>
                  </a:cubicBezTo>
                  <a:cubicBezTo>
                    <a:pt x="1442" y="1677"/>
                    <a:pt x="1379" y="1734"/>
                    <a:pt x="1307" y="1734"/>
                  </a:cubicBezTo>
                  <a:cubicBezTo>
                    <a:pt x="1231" y="1734"/>
                    <a:pt x="1180" y="1690"/>
                    <a:pt x="1180" y="1594"/>
                  </a:cubicBezTo>
                  <a:cubicBezTo>
                    <a:pt x="1180" y="1501"/>
                    <a:pt x="1241" y="1443"/>
                    <a:pt x="1314" y="1443"/>
                  </a:cubicBezTo>
                  <a:close/>
                  <a:moveTo>
                    <a:pt x="1243" y="1591"/>
                  </a:moveTo>
                  <a:cubicBezTo>
                    <a:pt x="1243" y="1655"/>
                    <a:pt x="1270" y="1680"/>
                    <a:pt x="1311" y="1680"/>
                  </a:cubicBezTo>
                  <a:cubicBezTo>
                    <a:pt x="1349" y="1680"/>
                    <a:pt x="1378" y="1646"/>
                    <a:pt x="1378" y="1585"/>
                  </a:cubicBezTo>
                  <a:cubicBezTo>
                    <a:pt x="1378" y="1525"/>
                    <a:pt x="1352" y="1497"/>
                    <a:pt x="1310" y="1497"/>
                  </a:cubicBezTo>
                  <a:cubicBezTo>
                    <a:pt x="1272" y="1497"/>
                    <a:pt x="1243" y="1533"/>
                    <a:pt x="1243" y="1591"/>
                  </a:cubicBezTo>
                  <a:close/>
                  <a:moveTo>
                    <a:pt x="1479" y="1513"/>
                  </a:moveTo>
                  <a:cubicBezTo>
                    <a:pt x="1505" y="1509"/>
                    <a:pt x="1525" y="1507"/>
                    <a:pt x="1551" y="1507"/>
                  </a:cubicBezTo>
                  <a:cubicBezTo>
                    <a:pt x="1551" y="1729"/>
                    <a:pt x="1551" y="1729"/>
                    <a:pt x="1551" y="1729"/>
                  </a:cubicBezTo>
                  <a:cubicBezTo>
                    <a:pt x="1616" y="1729"/>
                    <a:pt x="1616" y="1729"/>
                    <a:pt x="1616" y="1729"/>
                  </a:cubicBezTo>
                  <a:cubicBezTo>
                    <a:pt x="1616" y="1448"/>
                    <a:pt x="1616" y="1448"/>
                    <a:pt x="1616" y="1448"/>
                  </a:cubicBezTo>
                  <a:cubicBezTo>
                    <a:pt x="1580" y="1448"/>
                    <a:pt x="1580" y="1448"/>
                    <a:pt x="1580" y="1448"/>
                  </a:cubicBezTo>
                  <a:cubicBezTo>
                    <a:pt x="1547" y="1448"/>
                    <a:pt x="1513" y="1453"/>
                    <a:pt x="1479" y="1463"/>
                  </a:cubicBezTo>
                  <a:lnTo>
                    <a:pt x="1479" y="1513"/>
                  </a:lnTo>
                  <a:close/>
                  <a:moveTo>
                    <a:pt x="1835" y="1443"/>
                  </a:moveTo>
                  <a:cubicBezTo>
                    <a:pt x="1909" y="1443"/>
                    <a:pt x="1962" y="1492"/>
                    <a:pt x="1962" y="1584"/>
                  </a:cubicBezTo>
                  <a:cubicBezTo>
                    <a:pt x="1962" y="1677"/>
                    <a:pt x="1900" y="1734"/>
                    <a:pt x="1828" y="1734"/>
                  </a:cubicBezTo>
                  <a:cubicBezTo>
                    <a:pt x="1751" y="1734"/>
                    <a:pt x="1700" y="1690"/>
                    <a:pt x="1700" y="1594"/>
                  </a:cubicBezTo>
                  <a:cubicBezTo>
                    <a:pt x="1700" y="1501"/>
                    <a:pt x="1762" y="1443"/>
                    <a:pt x="1835" y="1443"/>
                  </a:cubicBezTo>
                  <a:close/>
                  <a:moveTo>
                    <a:pt x="1764" y="1591"/>
                  </a:moveTo>
                  <a:cubicBezTo>
                    <a:pt x="1764" y="1655"/>
                    <a:pt x="1791" y="1680"/>
                    <a:pt x="1832" y="1680"/>
                  </a:cubicBezTo>
                  <a:cubicBezTo>
                    <a:pt x="1870" y="1680"/>
                    <a:pt x="1899" y="1646"/>
                    <a:pt x="1899" y="1585"/>
                  </a:cubicBezTo>
                  <a:cubicBezTo>
                    <a:pt x="1899" y="1525"/>
                    <a:pt x="1873" y="1497"/>
                    <a:pt x="1831" y="1497"/>
                  </a:cubicBezTo>
                  <a:cubicBezTo>
                    <a:pt x="1792" y="1497"/>
                    <a:pt x="1764" y="1533"/>
                    <a:pt x="1764" y="1591"/>
                  </a:cubicBezTo>
                  <a:close/>
                  <a:moveTo>
                    <a:pt x="2397" y="1512"/>
                  </a:moveTo>
                  <a:cubicBezTo>
                    <a:pt x="2269" y="1899"/>
                    <a:pt x="1904" y="2179"/>
                    <a:pt x="1474" y="2179"/>
                  </a:cubicBezTo>
                  <a:cubicBezTo>
                    <a:pt x="968" y="2179"/>
                    <a:pt x="536" y="1786"/>
                    <a:pt x="506" y="1265"/>
                  </a:cubicBezTo>
                  <a:cubicBezTo>
                    <a:pt x="508" y="1263"/>
                    <a:pt x="513" y="1263"/>
                    <a:pt x="518" y="1271"/>
                  </a:cubicBezTo>
                  <a:cubicBezTo>
                    <a:pt x="525" y="1283"/>
                    <a:pt x="566" y="1398"/>
                    <a:pt x="569" y="1405"/>
                  </a:cubicBezTo>
                  <a:cubicBezTo>
                    <a:pt x="699" y="1482"/>
                    <a:pt x="699" y="1482"/>
                    <a:pt x="699" y="1482"/>
                  </a:cubicBezTo>
                  <a:cubicBezTo>
                    <a:pt x="730" y="1500"/>
                    <a:pt x="770" y="1494"/>
                    <a:pt x="794" y="1466"/>
                  </a:cubicBezTo>
                  <a:cubicBezTo>
                    <a:pt x="817" y="1438"/>
                    <a:pt x="817" y="1398"/>
                    <a:pt x="794" y="1370"/>
                  </a:cubicBezTo>
                  <a:cubicBezTo>
                    <a:pt x="467" y="983"/>
                    <a:pt x="467" y="983"/>
                    <a:pt x="467" y="983"/>
                  </a:cubicBezTo>
                  <a:cubicBezTo>
                    <a:pt x="452" y="965"/>
                    <a:pt x="431" y="956"/>
                    <a:pt x="408" y="956"/>
                  </a:cubicBezTo>
                  <a:cubicBezTo>
                    <a:pt x="386" y="956"/>
                    <a:pt x="364" y="965"/>
                    <a:pt x="350" y="983"/>
                  </a:cubicBezTo>
                  <a:cubicBezTo>
                    <a:pt x="23" y="1370"/>
                    <a:pt x="23" y="1370"/>
                    <a:pt x="23" y="1370"/>
                  </a:cubicBezTo>
                  <a:cubicBezTo>
                    <a:pt x="0" y="1398"/>
                    <a:pt x="0" y="1438"/>
                    <a:pt x="23" y="1466"/>
                  </a:cubicBezTo>
                  <a:cubicBezTo>
                    <a:pt x="46" y="1494"/>
                    <a:pt x="86" y="1500"/>
                    <a:pt x="117" y="1482"/>
                  </a:cubicBezTo>
                  <a:cubicBezTo>
                    <a:pt x="279" y="1387"/>
                    <a:pt x="279" y="1387"/>
                    <a:pt x="279" y="1387"/>
                  </a:cubicBezTo>
                  <a:cubicBezTo>
                    <a:pt x="366" y="1968"/>
                    <a:pt x="869" y="2416"/>
                    <a:pt x="1474" y="2416"/>
                  </a:cubicBezTo>
                  <a:cubicBezTo>
                    <a:pt x="2018" y="2416"/>
                    <a:pt x="2478" y="2056"/>
                    <a:pt x="2630" y="1562"/>
                  </a:cubicBezTo>
                  <a:cubicBezTo>
                    <a:pt x="2560" y="1604"/>
                    <a:pt x="2470" y="1599"/>
                    <a:pt x="2397" y="1512"/>
                  </a:cubicBezTo>
                  <a:close/>
                  <a:moveTo>
                    <a:pt x="2926" y="982"/>
                  </a:moveTo>
                  <a:cubicBezTo>
                    <a:pt x="2902" y="955"/>
                    <a:pt x="2863" y="948"/>
                    <a:pt x="2831" y="966"/>
                  </a:cubicBezTo>
                  <a:cubicBezTo>
                    <a:pt x="2673" y="1060"/>
                    <a:pt x="2673" y="1060"/>
                    <a:pt x="2673" y="1060"/>
                  </a:cubicBezTo>
                  <a:cubicBezTo>
                    <a:pt x="2600" y="463"/>
                    <a:pt x="2090" y="0"/>
                    <a:pt x="1474" y="0"/>
                  </a:cubicBezTo>
                  <a:cubicBezTo>
                    <a:pt x="917" y="0"/>
                    <a:pt x="447" y="379"/>
                    <a:pt x="308" y="894"/>
                  </a:cubicBezTo>
                  <a:cubicBezTo>
                    <a:pt x="375" y="845"/>
                    <a:pt x="476" y="847"/>
                    <a:pt x="545" y="928"/>
                  </a:cubicBezTo>
                  <a:cubicBezTo>
                    <a:pt x="665" y="528"/>
                    <a:pt x="1036" y="237"/>
                    <a:pt x="1474" y="237"/>
                  </a:cubicBezTo>
                  <a:cubicBezTo>
                    <a:pt x="1999" y="237"/>
                    <a:pt x="2431" y="655"/>
                    <a:pt x="2445" y="1183"/>
                  </a:cubicBezTo>
                  <a:cubicBezTo>
                    <a:pt x="2442" y="1186"/>
                    <a:pt x="2438" y="1186"/>
                    <a:pt x="2433" y="1177"/>
                  </a:cubicBezTo>
                  <a:cubicBezTo>
                    <a:pt x="2426" y="1166"/>
                    <a:pt x="2397" y="1075"/>
                    <a:pt x="2388" y="1048"/>
                  </a:cubicBezTo>
                  <a:cubicBezTo>
                    <a:pt x="2250" y="966"/>
                    <a:pt x="2250" y="966"/>
                    <a:pt x="2250" y="966"/>
                  </a:cubicBezTo>
                  <a:cubicBezTo>
                    <a:pt x="2219" y="948"/>
                    <a:pt x="2179" y="955"/>
                    <a:pt x="2155" y="982"/>
                  </a:cubicBezTo>
                  <a:cubicBezTo>
                    <a:pt x="2132" y="1010"/>
                    <a:pt x="2132" y="1051"/>
                    <a:pt x="2155" y="1078"/>
                  </a:cubicBezTo>
                  <a:cubicBezTo>
                    <a:pt x="2482" y="1466"/>
                    <a:pt x="2482" y="1466"/>
                    <a:pt x="2482" y="1466"/>
                  </a:cubicBezTo>
                  <a:cubicBezTo>
                    <a:pt x="2496" y="1483"/>
                    <a:pt x="2518" y="1493"/>
                    <a:pt x="2541" y="1492"/>
                  </a:cubicBezTo>
                  <a:cubicBezTo>
                    <a:pt x="2563" y="1493"/>
                    <a:pt x="2585" y="1483"/>
                    <a:pt x="2599" y="1466"/>
                  </a:cubicBezTo>
                  <a:cubicBezTo>
                    <a:pt x="2926" y="1078"/>
                    <a:pt x="2926" y="1078"/>
                    <a:pt x="2926" y="1078"/>
                  </a:cubicBezTo>
                  <a:cubicBezTo>
                    <a:pt x="2949" y="1051"/>
                    <a:pt x="2949" y="1010"/>
                    <a:pt x="2926" y="9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F053F30-9A34-4C29-8636-EF752AF5FB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03" y="1544"/>
              <a:ext cx="558" cy="408"/>
            </a:xfrm>
            <a:custGeom>
              <a:avLst/>
              <a:gdLst>
                <a:gd name="T0" fmla="*/ 980 w 2789"/>
                <a:gd name="T1" fmla="*/ 869 h 2043"/>
                <a:gd name="T2" fmla="*/ 863 w 2789"/>
                <a:gd name="T3" fmla="*/ 946 h 2043"/>
                <a:gd name="T4" fmla="*/ 1021 w 2789"/>
                <a:gd name="T5" fmla="*/ 1048 h 2043"/>
                <a:gd name="T6" fmla="*/ 957 w 2789"/>
                <a:gd name="T7" fmla="*/ 1146 h 2043"/>
                <a:gd name="T8" fmla="*/ 793 w 2789"/>
                <a:gd name="T9" fmla="*/ 1040 h 2043"/>
                <a:gd name="T10" fmla="*/ 750 w 2789"/>
                <a:gd name="T11" fmla="*/ 1160 h 2043"/>
                <a:gd name="T12" fmla="*/ 476 w 2789"/>
                <a:gd name="T13" fmla="*/ 745 h 2043"/>
                <a:gd name="T14" fmla="*/ 980 w 2789"/>
                <a:gd name="T15" fmla="*/ 869 h 2043"/>
                <a:gd name="T16" fmla="*/ 190 w 2789"/>
                <a:gd name="T17" fmla="*/ 1475 h 2043"/>
                <a:gd name="T18" fmla="*/ 190 w 2789"/>
                <a:gd name="T19" fmla="*/ 529 h 2043"/>
                <a:gd name="T20" fmla="*/ 1325 w 2789"/>
                <a:gd name="T21" fmla="*/ 529 h 2043"/>
                <a:gd name="T22" fmla="*/ 1325 w 2789"/>
                <a:gd name="T23" fmla="*/ 340 h 2043"/>
                <a:gd name="T24" fmla="*/ 71 w 2789"/>
                <a:gd name="T25" fmla="*/ 340 h 2043"/>
                <a:gd name="T26" fmla="*/ 0 w 2789"/>
                <a:gd name="T27" fmla="*/ 411 h 2043"/>
                <a:gd name="T28" fmla="*/ 0 w 2789"/>
                <a:gd name="T29" fmla="*/ 1641 h 2043"/>
                <a:gd name="T30" fmla="*/ 71 w 2789"/>
                <a:gd name="T31" fmla="*/ 1712 h 2043"/>
                <a:gd name="T32" fmla="*/ 637 w 2789"/>
                <a:gd name="T33" fmla="*/ 1712 h 2043"/>
                <a:gd name="T34" fmla="*/ 590 w 2789"/>
                <a:gd name="T35" fmla="*/ 1881 h 2043"/>
                <a:gd name="T36" fmla="*/ 493 w 2789"/>
                <a:gd name="T37" fmla="*/ 1949 h 2043"/>
                <a:gd name="T38" fmla="*/ 426 w 2789"/>
                <a:gd name="T39" fmla="*/ 1949 h 2043"/>
                <a:gd name="T40" fmla="*/ 379 w 2789"/>
                <a:gd name="T41" fmla="*/ 1996 h 2043"/>
                <a:gd name="T42" fmla="*/ 379 w 2789"/>
                <a:gd name="T43" fmla="*/ 2043 h 2043"/>
                <a:gd name="T44" fmla="*/ 827 w 2789"/>
                <a:gd name="T45" fmla="*/ 2043 h 2043"/>
                <a:gd name="T46" fmla="*/ 971 w 2789"/>
                <a:gd name="T47" fmla="*/ 1475 h 2043"/>
                <a:gd name="T48" fmla="*/ 190 w 2789"/>
                <a:gd name="T49" fmla="*/ 1475 h 2043"/>
                <a:gd name="T50" fmla="*/ 2638 w 2789"/>
                <a:gd name="T51" fmla="*/ 1499 h 2043"/>
                <a:gd name="T52" fmla="*/ 2186 w 2789"/>
                <a:gd name="T53" fmla="*/ 1299 h 2043"/>
                <a:gd name="T54" fmla="*/ 2127 w 2789"/>
                <a:gd name="T55" fmla="*/ 1233 h 2043"/>
                <a:gd name="T56" fmla="*/ 2117 w 2789"/>
                <a:gd name="T57" fmla="*/ 1173 h 2043"/>
                <a:gd name="T58" fmla="*/ 2265 w 2789"/>
                <a:gd name="T59" fmla="*/ 859 h 2043"/>
                <a:gd name="T60" fmla="*/ 2350 w 2789"/>
                <a:gd name="T61" fmla="*/ 694 h 2043"/>
                <a:gd name="T62" fmla="*/ 2320 w 2789"/>
                <a:gd name="T63" fmla="*/ 600 h 2043"/>
                <a:gd name="T64" fmla="*/ 2293 w 2789"/>
                <a:gd name="T65" fmla="*/ 597 h 2043"/>
                <a:gd name="T66" fmla="*/ 2260 w 2789"/>
                <a:gd name="T67" fmla="*/ 170 h 2043"/>
                <a:gd name="T68" fmla="*/ 2017 w 2789"/>
                <a:gd name="T69" fmla="*/ 83 h 2043"/>
                <a:gd name="T70" fmla="*/ 1744 w 2789"/>
                <a:gd name="T71" fmla="*/ 38 h 2043"/>
                <a:gd name="T72" fmla="*/ 1485 w 2789"/>
                <a:gd name="T73" fmla="*/ 179 h 2043"/>
                <a:gd name="T74" fmla="*/ 1447 w 2789"/>
                <a:gd name="T75" fmla="*/ 598 h 2043"/>
                <a:gd name="T76" fmla="*/ 1417 w 2789"/>
                <a:gd name="T77" fmla="*/ 600 h 2043"/>
                <a:gd name="T78" fmla="*/ 1387 w 2789"/>
                <a:gd name="T79" fmla="*/ 694 h 2043"/>
                <a:gd name="T80" fmla="*/ 1472 w 2789"/>
                <a:gd name="T81" fmla="*/ 859 h 2043"/>
                <a:gd name="T82" fmla="*/ 1619 w 2789"/>
                <a:gd name="T83" fmla="*/ 1175 h 2043"/>
                <a:gd name="T84" fmla="*/ 1610 w 2789"/>
                <a:gd name="T85" fmla="*/ 1233 h 2043"/>
                <a:gd name="T86" fmla="*/ 1567 w 2789"/>
                <a:gd name="T87" fmla="*/ 1292 h 2043"/>
                <a:gd name="T88" fmla="*/ 1098 w 2789"/>
                <a:gd name="T89" fmla="*/ 1499 h 2043"/>
                <a:gd name="T90" fmla="*/ 948 w 2789"/>
                <a:gd name="T91" fmla="*/ 2043 h 2043"/>
                <a:gd name="T92" fmla="*/ 2789 w 2789"/>
                <a:gd name="T93" fmla="*/ 2043 h 2043"/>
                <a:gd name="T94" fmla="*/ 2638 w 2789"/>
                <a:gd name="T95" fmla="*/ 1499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89" h="2043">
                  <a:moveTo>
                    <a:pt x="980" y="869"/>
                  </a:moveTo>
                  <a:cubicBezTo>
                    <a:pt x="863" y="946"/>
                    <a:pt x="863" y="946"/>
                    <a:pt x="863" y="946"/>
                  </a:cubicBezTo>
                  <a:cubicBezTo>
                    <a:pt x="1021" y="1048"/>
                    <a:pt x="1021" y="1048"/>
                    <a:pt x="1021" y="1048"/>
                  </a:cubicBezTo>
                  <a:cubicBezTo>
                    <a:pt x="957" y="1146"/>
                    <a:pt x="957" y="1146"/>
                    <a:pt x="957" y="1146"/>
                  </a:cubicBezTo>
                  <a:cubicBezTo>
                    <a:pt x="793" y="1040"/>
                    <a:pt x="793" y="1040"/>
                    <a:pt x="793" y="1040"/>
                  </a:cubicBezTo>
                  <a:cubicBezTo>
                    <a:pt x="750" y="1160"/>
                    <a:pt x="750" y="1160"/>
                    <a:pt x="750" y="1160"/>
                  </a:cubicBezTo>
                  <a:cubicBezTo>
                    <a:pt x="476" y="745"/>
                    <a:pt x="476" y="745"/>
                    <a:pt x="476" y="745"/>
                  </a:cubicBezTo>
                  <a:lnTo>
                    <a:pt x="980" y="869"/>
                  </a:lnTo>
                  <a:close/>
                  <a:moveTo>
                    <a:pt x="190" y="1475"/>
                  </a:moveTo>
                  <a:cubicBezTo>
                    <a:pt x="190" y="529"/>
                    <a:pt x="190" y="529"/>
                    <a:pt x="190" y="529"/>
                  </a:cubicBezTo>
                  <a:cubicBezTo>
                    <a:pt x="1325" y="529"/>
                    <a:pt x="1325" y="529"/>
                    <a:pt x="1325" y="529"/>
                  </a:cubicBezTo>
                  <a:cubicBezTo>
                    <a:pt x="1321" y="453"/>
                    <a:pt x="1321" y="390"/>
                    <a:pt x="1325" y="340"/>
                  </a:cubicBezTo>
                  <a:cubicBezTo>
                    <a:pt x="71" y="340"/>
                    <a:pt x="71" y="340"/>
                    <a:pt x="71" y="340"/>
                  </a:cubicBezTo>
                  <a:cubicBezTo>
                    <a:pt x="32" y="340"/>
                    <a:pt x="0" y="371"/>
                    <a:pt x="0" y="411"/>
                  </a:cubicBezTo>
                  <a:cubicBezTo>
                    <a:pt x="0" y="1641"/>
                    <a:pt x="0" y="1641"/>
                    <a:pt x="0" y="1641"/>
                  </a:cubicBezTo>
                  <a:cubicBezTo>
                    <a:pt x="0" y="1680"/>
                    <a:pt x="32" y="1712"/>
                    <a:pt x="71" y="1712"/>
                  </a:cubicBezTo>
                  <a:cubicBezTo>
                    <a:pt x="637" y="1712"/>
                    <a:pt x="637" y="1712"/>
                    <a:pt x="637" y="1712"/>
                  </a:cubicBezTo>
                  <a:cubicBezTo>
                    <a:pt x="637" y="1712"/>
                    <a:pt x="598" y="1857"/>
                    <a:pt x="590" y="1881"/>
                  </a:cubicBezTo>
                  <a:cubicBezTo>
                    <a:pt x="571" y="1944"/>
                    <a:pt x="512" y="1949"/>
                    <a:pt x="493" y="1949"/>
                  </a:cubicBezTo>
                  <a:cubicBezTo>
                    <a:pt x="426" y="1949"/>
                    <a:pt x="426" y="1949"/>
                    <a:pt x="426" y="1949"/>
                  </a:cubicBezTo>
                  <a:cubicBezTo>
                    <a:pt x="400" y="1949"/>
                    <a:pt x="379" y="1970"/>
                    <a:pt x="379" y="1996"/>
                  </a:cubicBezTo>
                  <a:cubicBezTo>
                    <a:pt x="379" y="2043"/>
                    <a:pt x="379" y="2043"/>
                    <a:pt x="379" y="2043"/>
                  </a:cubicBezTo>
                  <a:cubicBezTo>
                    <a:pt x="827" y="2043"/>
                    <a:pt x="827" y="2043"/>
                    <a:pt x="827" y="2043"/>
                  </a:cubicBezTo>
                  <a:cubicBezTo>
                    <a:pt x="843" y="1880"/>
                    <a:pt x="885" y="1615"/>
                    <a:pt x="971" y="1475"/>
                  </a:cubicBezTo>
                  <a:lnTo>
                    <a:pt x="190" y="1475"/>
                  </a:lnTo>
                  <a:close/>
                  <a:moveTo>
                    <a:pt x="2638" y="1499"/>
                  </a:moveTo>
                  <a:cubicBezTo>
                    <a:pt x="2554" y="1410"/>
                    <a:pt x="2303" y="1331"/>
                    <a:pt x="2186" y="1299"/>
                  </a:cubicBezTo>
                  <a:cubicBezTo>
                    <a:pt x="2155" y="1291"/>
                    <a:pt x="2134" y="1264"/>
                    <a:pt x="2127" y="1233"/>
                  </a:cubicBezTo>
                  <a:cubicBezTo>
                    <a:pt x="2121" y="1205"/>
                    <a:pt x="2117" y="1173"/>
                    <a:pt x="2117" y="1173"/>
                  </a:cubicBezTo>
                  <a:cubicBezTo>
                    <a:pt x="2191" y="1091"/>
                    <a:pt x="2246" y="991"/>
                    <a:pt x="2265" y="859"/>
                  </a:cubicBezTo>
                  <a:cubicBezTo>
                    <a:pt x="2336" y="837"/>
                    <a:pt x="2350" y="749"/>
                    <a:pt x="2350" y="694"/>
                  </a:cubicBezTo>
                  <a:cubicBezTo>
                    <a:pt x="2350" y="639"/>
                    <a:pt x="2340" y="609"/>
                    <a:pt x="2320" y="600"/>
                  </a:cubicBezTo>
                  <a:cubicBezTo>
                    <a:pt x="2311" y="596"/>
                    <a:pt x="2302" y="596"/>
                    <a:pt x="2293" y="597"/>
                  </a:cubicBezTo>
                  <a:cubicBezTo>
                    <a:pt x="2300" y="483"/>
                    <a:pt x="2307" y="256"/>
                    <a:pt x="2260" y="170"/>
                  </a:cubicBezTo>
                  <a:cubicBezTo>
                    <a:pt x="2207" y="77"/>
                    <a:pt x="2138" y="53"/>
                    <a:pt x="2017" y="83"/>
                  </a:cubicBezTo>
                  <a:cubicBezTo>
                    <a:pt x="1937" y="41"/>
                    <a:pt x="1883" y="0"/>
                    <a:pt x="1744" y="38"/>
                  </a:cubicBezTo>
                  <a:cubicBezTo>
                    <a:pt x="1647" y="64"/>
                    <a:pt x="1541" y="107"/>
                    <a:pt x="1485" y="179"/>
                  </a:cubicBezTo>
                  <a:cubicBezTo>
                    <a:pt x="1425" y="256"/>
                    <a:pt x="1437" y="482"/>
                    <a:pt x="1447" y="598"/>
                  </a:cubicBezTo>
                  <a:cubicBezTo>
                    <a:pt x="1438" y="596"/>
                    <a:pt x="1427" y="595"/>
                    <a:pt x="1417" y="600"/>
                  </a:cubicBezTo>
                  <a:cubicBezTo>
                    <a:pt x="1397" y="609"/>
                    <a:pt x="1387" y="639"/>
                    <a:pt x="1387" y="694"/>
                  </a:cubicBezTo>
                  <a:cubicBezTo>
                    <a:pt x="1387" y="749"/>
                    <a:pt x="1401" y="837"/>
                    <a:pt x="1472" y="859"/>
                  </a:cubicBezTo>
                  <a:cubicBezTo>
                    <a:pt x="1489" y="998"/>
                    <a:pt x="1545" y="1095"/>
                    <a:pt x="1619" y="1175"/>
                  </a:cubicBezTo>
                  <a:cubicBezTo>
                    <a:pt x="1619" y="1179"/>
                    <a:pt x="1616" y="1207"/>
                    <a:pt x="1610" y="1233"/>
                  </a:cubicBezTo>
                  <a:cubicBezTo>
                    <a:pt x="1604" y="1259"/>
                    <a:pt x="1591" y="1285"/>
                    <a:pt x="1567" y="1292"/>
                  </a:cubicBezTo>
                  <a:cubicBezTo>
                    <a:pt x="1442" y="1332"/>
                    <a:pt x="1183" y="1410"/>
                    <a:pt x="1098" y="1499"/>
                  </a:cubicBezTo>
                  <a:cubicBezTo>
                    <a:pt x="989" y="1614"/>
                    <a:pt x="948" y="2043"/>
                    <a:pt x="948" y="2043"/>
                  </a:cubicBezTo>
                  <a:cubicBezTo>
                    <a:pt x="2789" y="2043"/>
                    <a:pt x="2789" y="2043"/>
                    <a:pt x="2789" y="2043"/>
                  </a:cubicBezTo>
                  <a:cubicBezTo>
                    <a:pt x="2789" y="2043"/>
                    <a:pt x="2748" y="1614"/>
                    <a:pt x="2638" y="14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70765263-F0D5-4C98-940F-0C8F4134DC0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76" y="1525"/>
              <a:ext cx="285" cy="490"/>
            </a:xfrm>
            <a:custGeom>
              <a:avLst/>
              <a:gdLst>
                <a:gd name="T0" fmla="*/ 373 w 1428"/>
                <a:gd name="T1" fmla="*/ 2215 h 2448"/>
                <a:gd name="T2" fmla="*/ 350 w 1428"/>
                <a:gd name="T3" fmla="*/ 2216 h 2448"/>
                <a:gd name="T4" fmla="*/ 334 w 1428"/>
                <a:gd name="T5" fmla="*/ 2266 h 2448"/>
                <a:gd name="T6" fmla="*/ 217 w 1428"/>
                <a:gd name="T7" fmla="*/ 2129 h 2448"/>
                <a:gd name="T8" fmla="*/ 129 w 1428"/>
                <a:gd name="T9" fmla="*/ 2129 h 2448"/>
                <a:gd name="T10" fmla="*/ 290 w 1428"/>
                <a:gd name="T11" fmla="*/ 2335 h 2448"/>
                <a:gd name="T12" fmla="*/ 256 w 1428"/>
                <a:gd name="T13" fmla="*/ 2368 h 2448"/>
                <a:gd name="T14" fmla="*/ 265 w 1428"/>
                <a:gd name="T15" fmla="*/ 2389 h 2448"/>
                <a:gd name="T16" fmla="*/ 412 w 1428"/>
                <a:gd name="T17" fmla="*/ 2376 h 2448"/>
                <a:gd name="T18" fmla="*/ 426 w 1428"/>
                <a:gd name="T19" fmla="*/ 2354 h 2448"/>
                <a:gd name="T20" fmla="*/ 373 w 1428"/>
                <a:gd name="T21" fmla="*/ 2215 h 2448"/>
                <a:gd name="T22" fmla="*/ 728 w 1428"/>
                <a:gd name="T23" fmla="*/ 1431 h 2448"/>
                <a:gd name="T24" fmla="*/ 651 w 1428"/>
                <a:gd name="T25" fmla="*/ 1510 h 2448"/>
                <a:gd name="T26" fmla="*/ 590 w 1428"/>
                <a:gd name="T27" fmla="*/ 1431 h 2448"/>
                <a:gd name="T28" fmla="*/ 667 w 1428"/>
                <a:gd name="T29" fmla="*/ 1352 h 2448"/>
                <a:gd name="T30" fmla="*/ 728 w 1428"/>
                <a:gd name="T31" fmla="*/ 1431 h 2448"/>
                <a:gd name="T32" fmla="*/ 1346 w 1428"/>
                <a:gd name="T33" fmla="*/ 0 h 2448"/>
                <a:gd name="T34" fmla="*/ 81 w 1428"/>
                <a:gd name="T35" fmla="*/ 0 h 2448"/>
                <a:gd name="T36" fmla="*/ 0 w 1428"/>
                <a:gd name="T37" fmla="*/ 82 h 2448"/>
                <a:gd name="T38" fmla="*/ 0 w 1428"/>
                <a:gd name="T39" fmla="*/ 2040 h 2448"/>
                <a:gd name="T40" fmla="*/ 163 w 1428"/>
                <a:gd name="T41" fmla="*/ 2040 h 2448"/>
                <a:gd name="T42" fmla="*/ 163 w 1428"/>
                <a:gd name="T43" fmla="*/ 163 h 2448"/>
                <a:gd name="T44" fmla="*/ 1265 w 1428"/>
                <a:gd name="T45" fmla="*/ 163 h 2448"/>
                <a:gd name="T46" fmla="*/ 489 w 1428"/>
                <a:gd name="T47" fmla="*/ 531 h 2448"/>
                <a:gd name="T48" fmla="*/ 489 w 1428"/>
                <a:gd name="T49" fmla="*/ 2448 h 2448"/>
                <a:gd name="T50" fmla="*/ 1265 w 1428"/>
                <a:gd name="T51" fmla="*/ 2040 h 2448"/>
                <a:gd name="T52" fmla="*/ 1428 w 1428"/>
                <a:gd name="T53" fmla="*/ 2040 h 2448"/>
                <a:gd name="T54" fmla="*/ 1428 w 1428"/>
                <a:gd name="T55" fmla="*/ 82 h 2448"/>
                <a:gd name="T56" fmla="*/ 1346 w 1428"/>
                <a:gd name="T57" fmla="*/ 0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28" h="2448">
                  <a:moveTo>
                    <a:pt x="373" y="2215"/>
                  </a:moveTo>
                  <a:cubicBezTo>
                    <a:pt x="369" y="2204"/>
                    <a:pt x="354" y="2205"/>
                    <a:pt x="350" y="2216"/>
                  </a:cubicBezTo>
                  <a:cubicBezTo>
                    <a:pt x="334" y="2266"/>
                    <a:pt x="334" y="2266"/>
                    <a:pt x="334" y="2266"/>
                  </a:cubicBezTo>
                  <a:cubicBezTo>
                    <a:pt x="270" y="2221"/>
                    <a:pt x="235" y="2168"/>
                    <a:pt x="217" y="2129"/>
                  </a:cubicBezTo>
                  <a:cubicBezTo>
                    <a:pt x="129" y="2129"/>
                    <a:pt x="129" y="2129"/>
                    <a:pt x="129" y="2129"/>
                  </a:cubicBezTo>
                  <a:cubicBezTo>
                    <a:pt x="147" y="2179"/>
                    <a:pt x="191" y="2266"/>
                    <a:pt x="290" y="2335"/>
                  </a:cubicBezTo>
                  <a:cubicBezTo>
                    <a:pt x="256" y="2368"/>
                    <a:pt x="256" y="2368"/>
                    <a:pt x="256" y="2368"/>
                  </a:cubicBezTo>
                  <a:cubicBezTo>
                    <a:pt x="248" y="2375"/>
                    <a:pt x="254" y="2389"/>
                    <a:pt x="265" y="2389"/>
                  </a:cubicBezTo>
                  <a:cubicBezTo>
                    <a:pt x="412" y="2376"/>
                    <a:pt x="412" y="2376"/>
                    <a:pt x="412" y="2376"/>
                  </a:cubicBezTo>
                  <a:cubicBezTo>
                    <a:pt x="423" y="2375"/>
                    <a:pt x="430" y="2364"/>
                    <a:pt x="426" y="2354"/>
                  </a:cubicBezTo>
                  <a:lnTo>
                    <a:pt x="373" y="2215"/>
                  </a:lnTo>
                  <a:close/>
                  <a:moveTo>
                    <a:pt x="728" y="1431"/>
                  </a:moveTo>
                  <a:cubicBezTo>
                    <a:pt x="724" y="1475"/>
                    <a:pt x="689" y="1510"/>
                    <a:pt x="651" y="1510"/>
                  </a:cubicBezTo>
                  <a:cubicBezTo>
                    <a:pt x="613" y="1510"/>
                    <a:pt x="586" y="1475"/>
                    <a:pt x="590" y="1431"/>
                  </a:cubicBezTo>
                  <a:cubicBezTo>
                    <a:pt x="594" y="1387"/>
                    <a:pt x="629" y="1352"/>
                    <a:pt x="667" y="1352"/>
                  </a:cubicBezTo>
                  <a:cubicBezTo>
                    <a:pt x="705" y="1352"/>
                    <a:pt x="732" y="1387"/>
                    <a:pt x="728" y="1431"/>
                  </a:cubicBezTo>
                  <a:moveTo>
                    <a:pt x="1346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7"/>
                    <a:pt x="0" y="82"/>
                  </a:cubicBezTo>
                  <a:cubicBezTo>
                    <a:pt x="0" y="2040"/>
                    <a:pt x="0" y="2040"/>
                    <a:pt x="0" y="2040"/>
                  </a:cubicBezTo>
                  <a:cubicBezTo>
                    <a:pt x="163" y="2040"/>
                    <a:pt x="163" y="2040"/>
                    <a:pt x="163" y="2040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265" y="163"/>
                    <a:pt x="1265" y="163"/>
                    <a:pt x="1265" y="163"/>
                  </a:cubicBezTo>
                  <a:cubicBezTo>
                    <a:pt x="489" y="531"/>
                    <a:pt x="489" y="531"/>
                    <a:pt x="489" y="531"/>
                  </a:cubicBezTo>
                  <a:cubicBezTo>
                    <a:pt x="489" y="2448"/>
                    <a:pt x="489" y="2448"/>
                    <a:pt x="489" y="2448"/>
                  </a:cubicBezTo>
                  <a:cubicBezTo>
                    <a:pt x="1265" y="2040"/>
                    <a:pt x="1265" y="2040"/>
                    <a:pt x="1265" y="2040"/>
                  </a:cubicBezTo>
                  <a:cubicBezTo>
                    <a:pt x="1428" y="2040"/>
                    <a:pt x="1428" y="2040"/>
                    <a:pt x="1428" y="2040"/>
                  </a:cubicBezTo>
                  <a:cubicBezTo>
                    <a:pt x="1428" y="82"/>
                    <a:pt x="1428" y="82"/>
                    <a:pt x="1428" y="82"/>
                  </a:cubicBezTo>
                  <a:cubicBezTo>
                    <a:pt x="1428" y="37"/>
                    <a:pt x="1391" y="0"/>
                    <a:pt x="13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86496E62-5FC0-4C58-81F6-DA694C56DC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" y="2585"/>
              <a:ext cx="83" cy="50"/>
            </a:xfrm>
            <a:custGeom>
              <a:avLst/>
              <a:gdLst>
                <a:gd name="T0" fmla="*/ 58 w 83"/>
                <a:gd name="T1" fmla="*/ 0 h 50"/>
                <a:gd name="T2" fmla="*/ 83 w 83"/>
                <a:gd name="T3" fmla="*/ 25 h 50"/>
                <a:gd name="T4" fmla="*/ 58 w 83"/>
                <a:gd name="T5" fmla="*/ 50 h 50"/>
                <a:gd name="T6" fmla="*/ 50 w 83"/>
                <a:gd name="T7" fmla="*/ 43 h 50"/>
                <a:gd name="T8" fmla="*/ 63 w 83"/>
                <a:gd name="T9" fmla="*/ 30 h 50"/>
                <a:gd name="T10" fmla="*/ 63 w 83"/>
                <a:gd name="T11" fmla="*/ 30 h 50"/>
                <a:gd name="T12" fmla="*/ 0 w 83"/>
                <a:gd name="T13" fmla="*/ 30 h 50"/>
                <a:gd name="T14" fmla="*/ 0 w 83"/>
                <a:gd name="T15" fmla="*/ 20 h 50"/>
                <a:gd name="T16" fmla="*/ 63 w 83"/>
                <a:gd name="T17" fmla="*/ 20 h 50"/>
                <a:gd name="T18" fmla="*/ 63 w 83"/>
                <a:gd name="T19" fmla="*/ 20 h 50"/>
                <a:gd name="T20" fmla="*/ 50 w 83"/>
                <a:gd name="T21" fmla="*/ 7 h 50"/>
                <a:gd name="T22" fmla="*/ 58 w 83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50">
                  <a:moveTo>
                    <a:pt x="58" y="0"/>
                  </a:moveTo>
                  <a:lnTo>
                    <a:pt x="83" y="25"/>
                  </a:lnTo>
                  <a:lnTo>
                    <a:pt x="58" y="50"/>
                  </a:lnTo>
                  <a:lnTo>
                    <a:pt x="50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0" y="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63404161-E795-4C51-BE3E-91C51EAD13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51" y="2585"/>
              <a:ext cx="83" cy="50"/>
            </a:xfrm>
            <a:custGeom>
              <a:avLst/>
              <a:gdLst>
                <a:gd name="T0" fmla="*/ 58 w 83"/>
                <a:gd name="T1" fmla="*/ 0 h 50"/>
                <a:gd name="T2" fmla="*/ 83 w 83"/>
                <a:gd name="T3" fmla="*/ 25 h 50"/>
                <a:gd name="T4" fmla="*/ 58 w 83"/>
                <a:gd name="T5" fmla="*/ 50 h 50"/>
                <a:gd name="T6" fmla="*/ 51 w 83"/>
                <a:gd name="T7" fmla="*/ 43 h 50"/>
                <a:gd name="T8" fmla="*/ 63 w 83"/>
                <a:gd name="T9" fmla="*/ 30 h 50"/>
                <a:gd name="T10" fmla="*/ 63 w 83"/>
                <a:gd name="T11" fmla="*/ 30 h 50"/>
                <a:gd name="T12" fmla="*/ 0 w 83"/>
                <a:gd name="T13" fmla="*/ 30 h 50"/>
                <a:gd name="T14" fmla="*/ 0 w 83"/>
                <a:gd name="T15" fmla="*/ 20 h 50"/>
                <a:gd name="T16" fmla="*/ 63 w 83"/>
                <a:gd name="T17" fmla="*/ 20 h 50"/>
                <a:gd name="T18" fmla="*/ 63 w 83"/>
                <a:gd name="T19" fmla="*/ 20 h 50"/>
                <a:gd name="T20" fmla="*/ 51 w 83"/>
                <a:gd name="T21" fmla="*/ 7 h 50"/>
                <a:gd name="T22" fmla="*/ 58 w 83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50">
                  <a:moveTo>
                    <a:pt x="58" y="0"/>
                  </a:moveTo>
                  <a:lnTo>
                    <a:pt x="83" y="25"/>
                  </a:lnTo>
                  <a:lnTo>
                    <a:pt x="58" y="50"/>
                  </a:lnTo>
                  <a:lnTo>
                    <a:pt x="51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1" y="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76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ED712774-3717-40F9-A522-354F0335416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17" y="2507"/>
              <a:ext cx="83" cy="50"/>
            </a:xfrm>
            <a:custGeom>
              <a:avLst/>
              <a:gdLst>
                <a:gd name="T0" fmla="*/ 58 w 83"/>
                <a:gd name="T1" fmla="*/ 0 h 50"/>
                <a:gd name="T2" fmla="*/ 83 w 83"/>
                <a:gd name="T3" fmla="*/ 25 h 50"/>
                <a:gd name="T4" fmla="*/ 58 w 83"/>
                <a:gd name="T5" fmla="*/ 50 h 50"/>
                <a:gd name="T6" fmla="*/ 51 w 83"/>
                <a:gd name="T7" fmla="*/ 43 h 50"/>
                <a:gd name="T8" fmla="*/ 63 w 83"/>
                <a:gd name="T9" fmla="*/ 30 h 50"/>
                <a:gd name="T10" fmla="*/ 63 w 83"/>
                <a:gd name="T11" fmla="*/ 30 h 50"/>
                <a:gd name="T12" fmla="*/ 0 w 83"/>
                <a:gd name="T13" fmla="*/ 30 h 50"/>
                <a:gd name="T14" fmla="*/ 0 w 83"/>
                <a:gd name="T15" fmla="*/ 20 h 50"/>
                <a:gd name="T16" fmla="*/ 63 w 83"/>
                <a:gd name="T17" fmla="*/ 20 h 50"/>
                <a:gd name="T18" fmla="*/ 63 w 83"/>
                <a:gd name="T19" fmla="*/ 20 h 50"/>
                <a:gd name="T20" fmla="*/ 51 w 83"/>
                <a:gd name="T21" fmla="*/ 7 h 50"/>
                <a:gd name="T22" fmla="*/ 58 w 83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50">
                  <a:moveTo>
                    <a:pt x="58" y="0"/>
                  </a:moveTo>
                  <a:lnTo>
                    <a:pt x="83" y="25"/>
                  </a:lnTo>
                  <a:lnTo>
                    <a:pt x="58" y="50"/>
                  </a:lnTo>
                  <a:lnTo>
                    <a:pt x="51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1" y="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75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29DA1C01-78DC-4969-93F2-D45AA839B99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85" y="2585"/>
              <a:ext cx="82" cy="50"/>
            </a:xfrm>
            <a:custGeom>
              <a:avLst/>
              <a:gdLst>
                <a:gd name="T0" fmla="*/ 57 w 82"/>
                <a:gd name="T1" fmla="*/ 0 h 50"/>
                <a:gd name="T2" fmla="*/ 82 w 82"/>
                <a:gd name="T3" fmla="*/ 25 h 50"/>
                <a:gd name="T4" fmla="*/ 57 w 82"/>
                <a:gd name="T5" fmla="*/ 50 h 50"/>
                <a:gd name="T6" fmla="*/ 50 w 82"/>
                <a:gd name="T7" fmla="*/ 43 h 50"/>
                <a:gd name="T8" fmla="*/ 63 w 82"/>
                <a:gd name="T9" fmla="*/ 30 h 50"/>
                <a:gd name="T10" fmla="*/ 63 w 82"/>
                <a:gd name="T11" fmla="*/ 30 h 50"/>
                <a:gd name="T12" fmla="*/ 0 w 82"/>
                <a:gd name="T13" fmla="*/ 30 h 50"/>
                <a:gd name="T14" fmla="*/ 0 w 82"/>
                <a:gd name="T15" fmla="*/ 20 h 50"/>
                <a:gd name="T16" fmla="*/ 63 w 82"/>
                <a:gd name="T17" fmla="*/ 20 h 50"/>
                <a:gd name="T18" fmla="*/ 63 w 82"/>
                <a:gd name="T19" fmla="*/ 20 h 50"/>
                <a:gd name="T20" fmla="*/ 50 w 82"/>
                <a:gd name="T21" fmla="*/ 7 h 50"/>
                <a:gd name="T22" fmla="*/ 57 w 8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50">
                  <a:moveTo>
                    <a:pt x="57" y="0"/>
                  </a:moveTo>
                  <a:lnTo>
                    <a:pt x="82" y="25"/>
                  </a:lnTo>
                  <a:lnTo>
                    <a:pt x="57" y="50"/>
                  </a:lnTo>
                  <a:lnTo>
                    <a:pt x="50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0" y="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E39E38CE-0EAE-41A2-B588-50B0600D7E1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720" y="2585"/>
              <a:ext cx="82" cy="50"/>
            </a:xfrm>
            <a:custGeom>
              <a:avLst/>
              <a:gdLst>
                <a:gd name="T0" fmla="*/ 57 w 82"/>
                <a:gd name="T1" fmla="*/ 0 h 50"/>
                <a:gd name="T2" fmla="*/ 82 w 82"/>
                <a:gd name="T3" fmla="*/ 25 h 50"/>
                <a:gd name="T4" fmla="*/ 57 w 82"/>
                <a:gd name="T5" fmla="*/ 50 h 50"/>
                <a:gd name="T6" fmla="*/ 50 w 82"/>
                <a:gd name="T7" fmla="*/ 43 h 50"/>
                <a:gd name="T8" fmla="*/ 63 w 82"/>
                <a:gd name="T9" fmla="*/ 30 h 50"/>
                <a:gd name="T10" fmla="*/ 63 w 82"/>
                <a:gd name="T11" fmla="*/ 30 h 50"/>
                <a:gd name="T12" fmla="*/ 0 w 82"/>
                <a:gd name="T13" fmla="*/ 30 h 50"/>
                <a:gd name="T14" fmla="*/ 0 w 82"/>
                <a:gd name="T15" fmla="*/ 20 h 50"/>
                <a:gd name="T16" fmla="*/ 63 w 82"/>
                <a:gd name="T17" fmla="*/ 20 h 50"/>
                <a:gd name="T18" fmla="*/ 63 w 82"/>
                <a:gd name="T19" fmla="*/ 20 h 50"/>
                <a:gd name="T20" fmla="*/ 50 w 82"/>
                <a:gd name="T21" fmla="*/ 7 h 50"/>
                <a:gd name="T22" fmla="*/ 57 w 8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50">
                  <a:moveTo>
                    <a:pt x="57" y="0"/>
                  </a:moveTo>
                  <a:lnTo>
                    <a:pt x="82" y="25"/>
                  </a:lnTo>
                  <a:lnTo>
                    <a:pt x="57" y="50"/>
                  </a:lnTo>
                  <a:lnTo>
                    <a:pt x="50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0" y="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291E07A-FD07-4112-BE16-8CF47E0C13F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252" y="2727"/>
              <a:ext cx="1320" cy="4"/>
            </a:xfrm>
            <a:prstGeom prst="rect">
              <a:avLst/>
            </a:pr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6AD7BCB1-94AE-46FA-90E3-BCE7871C3CF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719" y="2728"/>
              <a:ext cx="1320" cy="4"/>
            </a:xfrm>
            <a:prstGeom prst="rect">
              <a:avLst/>
            </a:pr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6C39A0E6-630E-4246-981D-3E9B972C0EF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184" y="2728"/>
              <a:ext cx="1320" cy="4"/>
            </a:xfrm>
            <a:prstGeom prst="rect">
              <a:avLst/>
            </a:pr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2" name="Rectangle 48">
              <a:extLst>
                <a:ext uri="{FF2B5EF4-FFF2-40B4-BE49-F238E27FC236}">
                  <a16:creationId xmlns:a16="http://schemas.microsoft.com/office/drawing/2014/main" id="{5EAC7085-C967-45B5-9691-111657E4DB4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650" y="2728"/>
              <a:ext cx="1320" cy="4"/>
            </a:xfrm>
            <a:prstGeom prst="rect">
              <a:avLst/>
            </a:prstGeom>
            <a:solidFill>
              <a:srgbClr val="76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3" name="Rectangle 49">
              <a:extLst>
                <a:ext uri="{FF2B5EF4-FFF2-40B4-BE49-F238E27FC236}">
                  <a16:creationId xmlns:a16="http://schemas.microsoft.com/office/drawing/2014/main" id="{E04CE826-E06F-4AC4-B9DA-0E4ECB681A0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16" y="2728"/>
              <a:ext cx="1320" cy="4"/>
            </a:xfrm>
            <a:prstGeom prst="rect">
              <a:avLst/>
            </a:prstGeom>
            <a:solidFill>
              <a:srgbClr val="275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34649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95554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56" name="***Tijdelijke aanduiding voor tekst 3">
            <a:extLst>
              <a:ext uri="{FF2B5EF4-FFF2-40B4-BE49-F238E27FC236}">
                <a16:creationId xmlns:a16="http://schemas.microsoft.com/office/drawing/2014/main" id="{343581BE-B868-462B-9DB6-7E3EDA59C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930163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7" name="***Tijdelijke aanduiding voor tekst 8">
            <a:extLst>
              <a:ext uri="{FF2B5EF4-FFF2-40B4-BE49-F238E27FC236}">
                <a16:creationId xmlns:a16="http://schemas.microsoft.com/office/drawing/2014/main" id="{760EF39E-75BA-4C83-9CC4-21DA62E98B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691068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58" name="***Tijdelijke aanduiding voor tekst 3">
            <a:extLst>
              <a:ext uri="{FF2B5EF4-FFF2-40B4-BE49-F238E27FC236}">
                <a16:creationId xmlns:a16="http://schemas.microsoft.com/office/drawing/2014/main" id="{9A60C677-81E0-4C97-B0F7-ED7B5361F9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93694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9" name="***Tijdelijke aanduiding voor tekst 8">
            <a:extLst>
              <a:ext uri="{FF2B5EF4-FFF2-40B4-BE49-F238E27FC236}">
                <a16:creationId xmlns:a16="http://schemas.microsoft.com/office/drawing/2014/main" id="{B7FA0DD3-39F3-4EF3-8EEE-9F20D953E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054599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60" name="***Tijdelijke aanduiding voor tekst 3">
            <a:extLst>
              <a:ext uri="{FF2B5EF4-FFF2-40B4-BE49-F238E27FC236}">
                <a16:creationId xmlns:a16="http://schemas.microsoft.com/office/drawing/2014/main" id="{184DF6FF-5CF7-42A9-A5C2-741F9563E5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656649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61" name="***Tijdelijke aanduiding voor tekst 8">
            <a:extLst>
              <a:ext uri="{FF2B5EF4-FFF2-40B4-BE49-F238E27FC236}">
                <a16:creationId xmlns:a16="http://schemas.microsoft.com/office/drawing/2014/main" id="{2DAC1A50-CC88-406C-BC94-0F2C5D0BE4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417554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62" name="***Tijdelijke aanduiding voor tekst 3">
            <a:extLst>
              <a:ext uri="{FF2B5EF4-FFF2-40B4-BE49-F238E27FC236}">
                <a16:creationId xmlns:a16="http://schemas.microsoft.com/office/drawing/2014/main" id="{3A522FA0-2463-4880-89BD-43C44D8969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9938122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63" name="***Tijdelijke aanduiding voor tekst 8">
            <a:extLst>
              <a:ext uri="{FF2B5EF4-FFF2-40B4-BE49-F238E27FC236}">
                <a16:creationId xmlns:a16="http://schemas.microsoft.com/office/drawing/2014/main" id="{6CA695C2-5BBB-4C69-BCCA-F2A695C3C0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99027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5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3F3409-82FA-4478-AA0A-6661BDF101FC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4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289F93DD-928E-44F7-BE96-446D0B3409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27303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B091B0-DD73-3445-AF93-AE391A4C6082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6335C1B-5AE4-B84F-A0A2-39AC3BF914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915E14B-55BA-0149-9E66-11FB0FC0DF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BE7A4B9-5F55-9C49-A72D-C726EB0F56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85CEF443-CBAB-004B-A99C-0E8050B129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FBBCE48D-40DA-D148-84D6-AA38782D1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0AFD254-6106-0B40-9465-BC35F11AB6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5CD0F2C3-D2E2-344E-9295-A019F327F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81ACD9-3337-294E-AF51-61CD656FFD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FB46CC-08DD-7F44-BD47-F1983BF8C1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1"/>
              </a:buClr>
              <a:defRPr sz="1050"/>
            </a:lvl1pPr>
            <a:lvl2pPr>
              <a:lnSpc>
                <a:spcPct val="114000"/>
              </a:lnSpc>
              <a:buClr>
                <a:schemeClr val="accent1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38444" y="19758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05303" y="19758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2332262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, beeld en geel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445AA94-97D0-C64C-8DA4-7AA3F86FFF0C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2B693D6E-337F-C346-813C-45202DCCAA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5AF0AA95-8113-7543-B619-80D44777C6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2A53C7CF-0E5A-F14F-B0E2-639301DC403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A4B17E7E-265D-154D-BD51-68D7C4894AE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93D198CF-7C8A-954B-A9E8-A104E11953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E8010DC4-3A6A-B949-9B5E-0905D1EC09E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1CF14A25-5CD6-6644-BFA8-1398024072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FA65D70-24E1-1446-8CB3-F40D84F745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030D20E-8AD0-CF4D-B93B-F7B8FA8F6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423080" y="263041"/>
            <a:ext cx="3632343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3322142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1"/>
              </a:buClr>
              <a:defRPr sz="1050"/>
            </a:lvl1pPr>
            <a:lvl2pPr>
              <a:lnSpc>
                <a:spcPct val="114000"/>
              </a:lnSpc>
              <a:buClr>
                <a:schemeClr val="accent1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id="{769AB25B-9274-174A-9295-1A947F654DFD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1141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247567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0245C2F5-684A-0B4E-8ADA-33592AFCB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025111" y="4655127"/>
            <a:ext cx="4419962" cy="139820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2CA8DF6-9331-AD46-9BA9-01FD897FA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675" y="1863109"/>
            <a:ext cx="3423823" cy="3517100"/>
          </a:xfrm>
          <a:prstGeom prst="rect">
            <a:avLst/>
          </a:prstGeom>
        </p:spPr>
      </p:pic>
      <p:sp>
        <p:nvSpPr>
          <p:cNvPr id="43" name="Freeform 6">
            <a:extLst>
              <a:ext uri="{FF2B5EF4-FFF2-40B4-BE49-F238E27FC236}">
                <a16:creationId xmlns:a16="http://schemas.microsoft.com/office/drawing/2014/main" id="{4A92703C-EBF5-E843-B8A2-5EA207156458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3501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infographi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2F8AC5C-31EB-464D-BFCB-97C3576CAE56}"/>
              </a:ext>
            </a:extLst>
          </p:cNvPr>
          <p:cNvSpPr/>
          <p:nvPr/>
        </p:nvSpPr>
        <p:spPr>
          <a:xfrm>
            <a:off x="2217737" y="1485901"/>
            <a:ext cx="1917700" cy="3194050"/>
          </a:xfrm>
          <a:prstGeom prst="roundRect">
            <a:avLst>
              <a:gd name="adj" fmla="val 9733"/>
            </a:avLst>
          </a:prstGeom>
          <a:solidFill>
            <a:srgbClr val="FFF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D6CD0E7-46AA-7748-9DF2-378CD0792B4E}"/>
              </a:ext>
            </a:extLst>
          </p:cNvPr>
          <p:cNvSpPr/>
          <p:nvPr/>
        </p:nvSpPr>
        <p:spPr>
          <a:xfrm>
            <a:off x="2801937" y="1739900"/>
            <a:ext cx="749300" cy="606425"/>
          </a:xfrm>
          <a:prstGeom prst="roundRect">
            <a:avLst>
              <a:gd name="adj" fmla="val 9791"/>
            </a:avLst>
          </a:prstGeom>
          <a:solidFill>
            <a:srgbClr val="FFF2D2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BD94FA1-D37D-6147-8EF2-9A1BAFD4AB64}"/>
              </a:ext>
            </a:extLst>
          </p:cNvPr>
          <p:cNvSpPr/>
          <p:nvPr/>
        </p:nvSpPr>
        <p:spPr>
          <a:xfrm>
            <a:off x="2693987" y="1809750"/>
            <a:ext cx="965200" cy="606425"/>
          </a:xfrm>
          <a:prstGeom prst="roundRect">
            <a:avLst>
              <a:gd name="adj" fmla="val 11885"/>
            </a:avLst>
          </a:prstGeom>
          <a:solidFill>
            <a:srgbClr val="FFF2D2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93839F8-3A70-9140-A989-259BF739A781}"/>
              </a:ext>
            </a:extLst>
          </p:cNvPr>
          <p:cNvSpPr/>
          <p:nvPr/>
        </p:nvSpPr>
        <p:spPr>
          <a:xfrm>
            <a:off x="2589212" y="1882775"/>
            <a:ext cx="1174750" cy="606425"/>
          </a:xfrm>
          <a:prstGeom prst="roundRect">
            <a:avLst>
              <a:gd name="adj" fmla="val 12932"/>
            </a:avLst>
          </a:prstGeom>
          <a:solidFill>
            <a:srgbClr val="FFF2D2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C8FB0E4-C2E2-2647-96E0-95F70A6B6323}"/>
              </a:ext>
            </a:extLst>
          </p:cNvPr>
          <p:cNvSpPr/>
          <p:nvPr/>
        </p:nvSpPr>
        <p:spPr>
          <a:xfrm>
            <a:off x="2468562" y="35623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4D1D2DC-7CCA-2341-99BA-2418700D7FF7}"/>
              </a:ext>
            </a:extLst>
          </p:cNvPr>
          <p:cNvSpPr/>
          <p:nvPr/>
        </p:nvSpPr>
        <p:spPr>
          <a:xfrm>
            <a:off x="2468562" y="19748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CE014AE-DB4B-A34E-AC9A-73F8D1589FF3}"/>
              </a:ext>
            </a:extLst>
          </p:cNvPr>
          <p:cNvSpPr/>
          <p:nvPr/>
        </p:nvSpPr>
        <p:spPr>
          <a:xfrm>
            <a:off x="2217736" y="4933949"/>
            <a:ext cx="1917699" cy="358775"/>
          </a:xfrm>
          <a:prstGeom prst="roundRect">
            <a:avLst>
              <a:gd name="adj" fmla="val 2463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A5873E-989D-B947-9788-4471E4A6273E}"/>
              </a:ext>
            </a:extLst>
          </p:cNvPr>
          <p:cNvSpPr/>
          <p:nvPr/>
        </p:nvSpPr>
        <p:spPr>
          <a:xfrm>
            <a:off x="8056566" y="1485901"/>
            <a:ext cx="1917700" cy="3194050"/>
          </a:xfrm>
          <a:prstGeom prst="roundRect">
            <a:avLst>
              <a:gd name="adj" fmla="val 9733"/>
            </a:avLst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9836A95-7FCF-034A-9E6C-C15A38573892}"/>
              </a:ext>
            </a:extLst>
          </p:cNvPr>
          <p:cNvSpPr/>
          <p:nvPr/>
        </p:nvSpPr>
        <p:spPr>
          <a:xfrm>
            <a:off x="8640766" y="1739900"/>
            <a:ext cx="749300" cy="606425"/>
          </a:xfrm>
          <a:prstGeom prst="roundRect">
            <a:avLst>
              <a:gd name="adj" fmla="val 9791"/>
            </a:avLst>
          </a:prstGeom>
          <a:solidFill>
            <a:srgbClr val="E9F4FA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DBA92E8-4F84-1E40-93A6-726DF5CF50D1}"/>
              </a:ext>
            </a:extLst>
          </p:cNvPr>
          <p:cNvSpPr/>
          <p:nvPr/>
        </p:nvSpPr>
        <p:spPr>
          <a:xfrm>
            <a:off x="8532816" y="1809750"/>
            <a:ext cx="965200" cy="606425"/>
          </a:xfrm>
          <a:prstGeom prst="roundRect">
            <a:avLst>
              <a:gd name="adj" fmla="val 11885"/>
            </a:avLst>
          </a:prstGeom>
          <a:solidFill>
            <a:srgbClr val="E9F4FA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04EF3E3-4DE6-864D-AFA4-C721DC4463C7}"/>
              </a:ext>
            </a:extLst>
          </p:cNvPr>
          <p:cNvSpPr/>
          <p:nvPr/>
        </p:nvSpPr>
        <p:spPr>
          <a:xfrm>
            <a:off x="8428041" y="1882775"/>
            <a:ext cx="1174750" cy="606425"/>
          </a:xfrm>
          <a:prstGeom prst="roundRect">
            <a:avLst>
              <a:gd name="adj" fmla="val 12932"/>
            </a:avLst>
          </a:prstGeom>
          <a:solidFill>
            <a:srgbClr val="E9F4FA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7BE43FC-5DA5-234D-967F-FBB6D90FCEA6}"/>
              </a:ext>
            </a:extLst>
          </p:cNvPr>
          <p:cNvSpPr/>
          <p:nvPr/>
        </p:nvSpPr>
        <p:spPr>
          <a:xfrm>
            <a:off x="8307391" y="35623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A64ECD-1B15-6549-8CBF-EE4E3FAA5A1F}"/>
              </a:ext>
            </a:extLst>
          </p:cNvPr>
          <p:cNvSpPr/>
          <p:nvPr/>
        </p:nvSpPr>
        <p:spPr>
          <a:xfrm>
            <a:off x="8307391" y="19748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138893F-B01B-DF46-9722-F2B2DA0BE4C5}"/>
              </a:ext>
            </a:extLst>
          </p:cNvPr>
          <p:cNvSpPr/>
          <p:nvPr/>
        </p:nvSpPr>
        <p:spPr>
          <a:xfrm>
            <a:off x="8056565" y="4933949"/>
            <a:ext cx="1917699" cy="358775"/>
          </a:xfrm>
          <a:prstGeom prst="roundRect">
            <a:avLst>
              <a:gd name="adj" fmla="val 246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73DF948-DA82-0B4A-B9EE-DA87A4F86BF7}"/>
              </a:ext>
            </a:extLst>
          </p:cNvPr>
          <p:cNvSpPr/>
          <p:nvPr/>
        </p:nvSpPr>
        <p:spPr>
          <a:xfrm>
            <a:off x="4732336" y="4933949"/>
            <a:ext cx="2737323" cy="358775"/>
          </a:xfrm>
          <a:prstGeom prst="roundRect">
            <a:avLst>
              <a:gd name="adj" fmla="val 24632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C8367DD-0512-BA46-9ED0-EBA779FDB61F}"/>
              </a:ext>
            </a:extLst>
          </p:cNvPr>
          <p:cNvSpPr/>
          <p:nvPr/>
        </p:nvSpPr>
        <p:spPr>
          <a:xfrm>
            <a:off x="4726158" y="2317750"/>
            <a:ext cx="2746208" cy="2362201"/>
          </a:xfrm>
          <a:prstGeom prst="roundRect">
            <a:avLst>
              <a:gd name="adj" fmla="val 8255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EFB5F40-11CE-9046-BE32-EE241E2ABDAC}"/>
              </a:ext>
            </a:extLst>
          </p:cNvPr>
          <p:cNvSpPr/>
          <p:nvPr/>
        </p:nvSpPr>
        <p:spPr>
          <a:xfrm>
            <a:off x="4732336" y="1291421"/>
            <a:ext cx="2737323" cy="358775"/>
          </a:xfrm>
          <a:prstGeom prst="roundRect">
            <a:avLst>
              <a:gd name="adj" fmla="val 246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9462267-9D7E-8C41-8E6C-FB36780C4880}"/>
              </a:ext>
            </a:extLst>
          </p:cNvPr>
          <p:cNvSpPr/>
          <p:nvPr/>
        </p:nvSpPr>
        <p:spPr>
          <a:xfrm>
            <a:off x="4976362" y="3562350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53951A-3B1C-9F4C-A842-1CD236997574}"/>
              </a:ext>
            </a:extLst>
          </p:cNvPr>
          <p:cNvSpPr/>
          <p:nvPr/>
        </p:nvSpPr>
        <p:spPr>
          <a:xfrm>
            <a:off x="4976362" y="2566307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27576B-9631-4840-BBF2-3EB61E891939}"/>
              </a:ext>
            </a:extLst>
          </p:cNvPr>
          <p:cNvSpPr/>
          <p:nvPr/>
        </p:nvSpPr>
        <p:spPr>
          <a:xfrm>
            <a:off x="6157462" y="3562350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136756B-2E60-9847-AA14-2E165B5CC40B}"/>
              </a:ext>
            </a:extLst>
          </p:cNvPr>
          <p:cNvSpPr/>
          <p:nvPr/>
        </p:nvSpPr>
        <p:spPr>
          <a:xfrm>
            <a:off x="6157462" y="2566307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2C5A1A4-7AD0-8C46-BCA2-8E05A3EEC64F}"/>
              </a:ext>
            </a:extLst>
          </p:cNvPr>
          <p:cNvSpPr/>
          <p:nvPr/>
        </p:nvSpPr>
        <p:spPr>
          <a:xfrm>
            <a:off x="383494" y="4735287"/>
            <a:ext cx="1477964" cy="557438"/>
          </a:xfrm>
          <a:prstGeom prst="roundRect">
            <a:avLst>
              <a:gd name="adj" fmla="val 17797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DE81059-881A-E146-B815-B09A8281F4FC}"/>
              </a:ext>
            </a:extLst>
          </p:cNvPr>
          <p:cNvSpPr/>
          <p:nvPr/>
        </p:nvSpPr>
        <p:spPr>
          <a:xfrm>
            <a:off x="10330542" y="4735287"/>
            <a:ext cx="1477964" cy="557438"/>
          </a:xfrm>
          <a:prstGeom prst="roundRect">
            <a:avLst>
              <a:gd name="adj" fmla="val 17797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3D55750-AA6F-F840-B8B7-05FD6CA07BE6}"/>
              </a:ext>
            </a:extLst>
          </p:cNvPr>
          <p:cNvSpPr/>
          <p:nvPr/>
        </p:nvSpPr>
        <p:spPr>
          <a:xfrm>
            <a:off x="3989387" y="1159329"/>
            <a:ext cx="4210054" cy="3635828"/>
          </a:xfrm>
          <a:prstGeom prst="roundRect">
            <a:avLst>
              <a:gd name="adj" fmla="val 5889"/>
            </a:avLst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24FAD10B-78AC-3B49-9828-E37C1657A92A}"/>
              </a:ext>
            </a:extLst>
          </p:cNvPr>
          <p:cNvCxnSpPr>
            <a:stCxn id="30" idx="3"/>
          </p:cNvCxnSpPr>
          <p:nvPr/>
        </p:nvCxnSpPr>
        <p:spPr>
          <a:xfrm>
            <a:off x="3884612" y="2409825"/>
            <a:ext cx="841546" cy="600075"/>
          </a:xfrm>
          <a:prstGeom prst="bentConnector3">
            <a:avLst>
              <a:gd name="adj1" fmla="val 64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316B777F-0F82-EA41-9E50-83F11F8C62EA}"/>
              </a:ext>
            </a:extLst>
          </p:cNvPr>
          <p:cNvCxnSpPr>
            <a:cxnSpLocks/>
          </p:cNvCxnSpPr>
          <p:nvPr/>
        </p:nvCxnSpPr>
        <p:spPr>
          <a:xfrm flipH="1">
            <a:off x="7472195" y="2409825"/>
            <a:ext cx="841546" cy="600075"/>
          </a:xfrm>
          <a:prstGeom prst="bentConnector3">
            <a:avLst>
              <a:gd name="adj1" fmla="val 64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363E282-E16D-2D46-B72D-32647D2068E3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3884612" y="3848101"/>
            <a:ext cx="835025" cy="149224"/>
          </a:xfrm>
          <a:prstGeom prst="bentConnector3">
            <a:avLst>
              <a:gd name="adj1" fmla="val 6443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7F73E27-1992-6F41-A935-C2ACB155362A}"/>
              </a:ext>
            </a:extLst>
          </p:cNvPr>
          <p:cNvCxnSpPr>
            <a:cxnSpLocks/>
          </p:cNvCxnSpPr>
          <p:nvPr/>
        </p:nvCxnSpPr>
        <p:spPr>
          <a:xfrm flipH="1" flipV="1">
            <a:off x="7478716" y="3848101"/>
            <a:ext cx="835025" cy="149224"/>
          </a:xfrm>
          <a:prstGeom prst="bentConnector3">
            <a:avLst>
              <a:gd name="adj1" fmla="val 6612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3736E5BD-9188-4F45-89C2-66D0073E7F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2866" y="1555712"/>
            <a:ext cx="1415260" cy="3179575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1026042D-6359-3B4F-8AF4-1D75B2A6B2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01" y="1485901"/>
            <a:ext cx="1440645" cy="3249386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C84355E-3146-624C-941A-94DBFCB14450}"/>
              </a:ext>
            </a:extLst>
          </p:cNvPr>
          <p:cNvSpPr/>
          <p:nvPr/>
        </p:nvSpPr>
        <p:spPr>
          <a:xfrm>
            <a:off x="383494" y="5546722"/>
            <a:ext cx="1897063" cy="984707"/>
          </a:xfrm>
          <a:prstGeom prst="roundRect">
            <a:avLst/>
          </a:prstGeom>
          <a:noFill/>
          <a:ln>
            <a:solidFill>
              <a:srgbClr val="D7E7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60DA385-190C-A541-86C0-0020680DA731}"/>
              </a:ext>
            </a:extLst>
          </p:cNvPr>
          <p:cNvSpPr/>
          <p:nvPr/>
        </p:nvSpPr>
        <p:spPr>
          <a:xfrm>
            <a:off x="2560637" y="5546722"/>
            <a:ext cx="9247869" cy="984707"/>
          </a:xfrm>
          <a:prstGeom prst="roundRect">
            <a:avLst/>
          </a:prstGeom>
          <a:noFill/>
          <a:ln>
            <a:solidFill>
              <a:srgbClr val="D7E7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1177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klei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3157FD5-600F-8F4A-A870-4625BDF3CB41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A73BF58-3129-834A-A823-E4756EB61AE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AE47A73-008D-E247-AF61-0C66AB8948D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E51BEF9-EF86-6C4B-AACE-978689BB67C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5B188CF-9A1A-A940-B86B-886A771AA98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B9A54BE-A456-E040-8AD7-AEF14B19E9B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BF8571FA-BBA4-A841-87EB-3619BBC5A9E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467F53A0-AEA0-5A4D-9B59-2784C0E165E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C64E798-5E60-C241-87B2-279D2E51F3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61B3A8-8753-574D-832D-D58D2F042D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99383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99383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9A18EB23-D306-294A-A140-AA8A80398A5C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Picture Placeholder 29">
            <a:extLst>
              <a:ext uri="{FF2B5EF4-FFF2-40B4-BE49-F238E27FC236}">
                <a16:creationId xmlns:a16="http://schemas.microsoft.com/office/drawing/2014/main" id="{0C6C07E9-8416-C84C-9929-AD7A8B5C5F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34716" y="2000250"/>
            <a:ext cx="4422775" cy="4857750"/>
          </a:xfrm>
          <a:prstGeom prst="round2SameRect">
            <a:avLst>
              <a:gd name="adj1" fmla="val 4967"/>
              <a:gd name="adj2" fmla="val 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75864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hoe werkt het, blauw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45AF79-8A77-CE4B-8715-8CECBA9EB8EA}"/>
              </a:ext>
            </a:extLst>
          </p:cNvPr>
          <p:cNvSpPr/>
          <p:nvPr/>
        </p:nvSpPr>
        <p:spPr>
          <a:xfrm>
            <a:off x="2366736" y="3018226"/>
            <a:ext cx="9825264" cy="1404000"/>
          </a:xfrm>
          <a:prstGeom prst="rect">
            <a:avLst/>
          </a:prstGeom>
          <a:solidFill>
            <a:srgbClr val="DD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Kop (JU-Free)">
            <a:extLst>
              <a:ext uri="{FF2B5EF4-FFF2-40B4-BE49-F238E27FC236}">
                <a16:creationId xmlns:a16="http://schemas.microsoft.com/office/drawing/2014/main" id="{14A18CA0-BE10-E54D-838C-595D3032715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240FBDCF-89E0-E14C-96D5-A71A5BE9731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FDF84-3A04-AA49-954A-A67C4667937C}"/>
              </a:ext>
            </a:extLst>
          </p:cNvPr>
          <p:cNvSpPr/>
          <p:nvPr/>
        </p:nvSpPr>
        <p:spPr>
          <a:xfrm>
            <a:off x="1701795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13BF8F-5EC7-5E4E-9FF1-1D6BDA8418D9}"/>
              </a:ext>
            </a:extLst>
          </p:cNvPr>
          <p:cNvSpPr/>
          <p:nvPr/>
        </p:nvSpPr>
        <p:spPr>
          <a:xfrm>
            <a:off x="9189359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17A43A-9D35-C44A-8822-85DEAC5137E2}"/>
              </a:ext>
            </a:extLst>
          </p:cNvPr>
          <p:cNvSpPr/>
          <p:nvPr/>
        </p:nvSpPr>
        <p:spPr>
          <a:xfrm>
            <a:off x="6693505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0C7AD3-D2FD-9D4C-99B9-214DC03ACEC0}"/>
              </a:ext>
            </a:extLst>
          </p:cNvPr>
          <p:cNvSpPr/>
          <p:nvPr/>
        </p:nvSpPr>
        <p:spPr>
          <a:xfrm>
            <a:off x="4197650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7B640A-7FFD-5D4E-8106-A62F4C83F3D2}"/>
              </a:ext>
            </a:extLst>
          </p:cNvPr>
          <p:cNvGrpSpPr/>
          <p:nvPr/>
        </p:nvGrpSpPr>
        <p:grpSpPr>
          <a:xfrm>
            <a:off x="9189359" y="1509321"/>
            <a:ext cx="2101507" cy="900933"/>
            <a:chOff x="9189359" y="1509321"/>
            <a:chExt cx="2101507" cy="9009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BE83F8-033B-8F46-A6A1-57A5303194F5}"/>
                </a:ext>
              </a:extLst>
            </p:cNvPr>
            <p:cNvGrpSpPr/>
            <p:nvPr userDrawn="1"/>
          </p:nvGrpSpPr>
          <p:grpSpPr>
            <a:xfrm>
              <a:off x="9189359" y="1509321"/>
              <a:ext cx="529882" cy="900933"/>
              <a:chOff x="9189359" y="1509321"/>
              <a:chExt cx="529882" cy="90093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22CBC09-A1F8-F64C-8118-105A7FDE953F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45ACD-7BAB-F14F-95FE-F9D4BD8F3D62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9194034-627C-0C46-AA4F-4EB50367FAF9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B5D368A-6478-C445-8BA2-B0F3CBA0C434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CF9C1F-2913-BD4F-9F41-78013C7FD3EA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685E309-71DC-C041-B68E-7EA332D7B22A}"/>
                </a:ext>
              </a:extLst>
            </p:cNvPr>
            <p:cNvGrpSpPr/>
            <p:nvPr userDrawn="1"/>
          </p:nvGrpSpPr>
          <p:grpSpPr>
            <a:xfrm>
              <a:off x="10760984" y="1509321"/>
              <a:ext cx="529882" cy="900933"/>
              <a:chOff x="9189359" y="1509321"/>
              <a:chExt cx="529882" cy="90093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C02C17-1683-DF48-A14C-A74269436BF4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401592E-9E52-3643-BEF5-FA119EDEB1B2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02C4CF5-6C13-274C-91F8-4B99A9E5B7E0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4CF2C40-A237-A345-82EB-F45EC97707A7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410746F-A8D2-A94C-919C-D8F721237414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204F056-D1D9-E642-9B71-22E3035F2361}"/>
                </a:ext>
              </a:extLst>
            </p:cNvPr>
            <p:cNvGrpSpPr/>
            <p:nvPr userDrawn="1"/>
          </p:nvGrpSpPr>
          <p:grpSpPr>
            <a:xfrm>
              <a:off x="10237109" y="1509321"/>
              <a:ext cx="529882" cy="900933"/>
              <a:chOff x="9189359" y="1509321"/>
              <a:chExt cx="529882" cy="900933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5FA09C2-CCC6-A64F-8FBF-9AB27D2E143B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5852BAE-26BA-2145-A11B-85C7851B4CF3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FCFEC11-66E2-6F4A-BBC5-37BD9CF65C84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7FD34D-CA79-5D4F-A252-22ABD1F37CEA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DDB7348-BC1F-7B40-90B5-FE38A7020408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60033AE-0606-9A4D-90EA-45466FC79D19}"/>
                </a:ext>
              </a:extLst>
            </p:cNvPr>
            <p:cNvGrpSpPr/>
            <p:nvPr userDrawn="1"/>
          </p:nvGrpSpPr>
          <p:grpSpPr>
            <a:xfrm>
              <a:off x="9713234" y="1509321"/>
              <a:ext cx="529882" cy="900933"/>
              <a:chOff x="9189359" y="1509321"/>
              <a:chExt cx="529882" cy="90093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A79799A-83DF-5244-97F6-E53051E1ABDA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5F0B32A-1399-A240-8F7A-F9EDAADB927E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8EA38BF-372B-2B4D-8DD1-00B9DAF029AB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1B644A-15EE-8248-9CAF-11B3E14A0A66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106E2B9-5B80-3344-B107-A7E3C37AF8D0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sp>
        <p:nvSpPr>
          <p:cNvPr id="70" name="***Tijdelijke aanduiding voor tekst 8 (JU-Free)">
            <a:extLst>
              <a:ext uri="{FF2B5EF4-FFF2-40B4-BE49-F238E27FC236}">
                <a16:creationId xmlns:a16="http://schemas.microsoft.com/office/drawing/2014/main" id="{2890258D-09DA-344B-A4E1-295C888B3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37022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6" name="***Tijdelijke aanduiding voor tekst 8 (JU-Free)">
            <a:extLst>
              <a:ext uri="{FF2B5EF4-FFF2-40B4-BE49-F238E27FC236}">
                <a16:creationId xmlns:a16="http://schemas.microsoft.com/office/drawing/2014/main" id="{57F55B5A-FBC9-BF48-A47C-68939BBA8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66082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7" name="***Tijdelijke aanduiding voor tekst 8 (JU-Free)">
            <a:extLst>
              <a:ext uri="{FF2B5EF4-FFF2-40B4-BE49-F238E27FC236}">
                <a16:creationId xmlns:a16="http://schemas.microsoft.com/office/drawing/2014/main" id="{EF8526E0-ED87-5947-8E72-E278AC8293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6193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8" name="***Tijdelijke aanduiding voor tekst 8 (JU-Free)">
            <a:extLst>
              <a:ext uri="{FF2B5EF4-FFF2-40B4-BE49-F238E27FC236}">
                <a16:creationId xmlns:a16="http://schemas.microsoft.com/office/drawing/2014/main" id="{534F3E2E-8ADC-864B-B75B-F788DA7DB4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857791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9" name="Tijdelijke aanduiding voor inhoud L (JU-Free)">
            <a:extLst>
              <a:ext uri="{FF2B5EF4-FFF2-40B4-BE49-F238E27FC236}">
                <a16:creationId xmlns:a16="http://schemas.microsoft.com/office/drawing/2014/main" id="{D68DB55C-6AE9-C24A-8B19-57E075201CB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576470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29584935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hoe werkt het, min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45AF79-8A77-CE4B-8715-8CECBA9EB8EA}"/>
              </a:ext>
            </a:extLst>
          </p:cNvPr>
          <p:cNvSpPr/>
          <p:nvPr/>
        </p:nvSpPr>
        <p:spPr>
          <a:xfrm>
            <a:off x="0" y="3018226"/>
            <a:ext cx="9825264" cy="1404000"/>
          </a:xfrm>
          <a:prstGeom prst="rect">
            <a:avLst/>
          </a:prstGeom>
          <a:solidFill>
            <a:srgbClr val="D6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Kop (JU-Free)">
            <a:extLst>
              <a:ext uri="{FF2B5EF4-FFF2-40B4-BE49-F238E27FC236}">
                <a16:creationId xmlns:a16="http://schemas.microsoft.com/office/drawing/2014/main" id="{14A18CA0-BE10-E54D-838C-595D3032715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240FBDCF-89E0-E14C-96D5-A71A5BE9731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FDF84-3A04-AA49-954A-A67C4667937C}"/>
              </a:ext>
            </a:extLst>
          </p:cNvPr>
          <p:cNvSpPr/>
          <p:nvPr/>
        </p:nvSpPr>
        <p:spPr>
          <a:xfrm>
            <a:off x="1701795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13BF8F-5EC7-5E4E-9FF1-1D6BDA8418D9}"/>
              </a:ext>
            </a:extLst>
          </p:cNvPr>
          <p:cNvSpPr/>
          <p:nvPr/>
        </p:nvSpPr>
        <p:spPr>
          <a:xfrm>
            <a:off x="9189359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17A43A-9D35-C44A-8822-85DEAC5137E2}"/>
              </a:ext>
            </a:extLst>
          </p:cNvPr>
          <p:cNvSpPr/>
          <p:nvPr/>
        </p:nvSpPr>
        <p:spPr>
          <a:xfrm>
            <a:off x="6693505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0C7AD3-D2FD-9D4C-99B9-214DC03ACEC0}"/>
              </a:ext>
            </a:extLst>
          </p:cNvPr>
          <p:cNvSpPr/>
          <p:nvPr/>
        </p:nvSpPr>
        <p:spPr>
          <a:xfrm>
            <a:off x="4197650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***Tijdelijke aanduiding voor tekst 8 (JU-Free)">
            <a:extLst>
              <a:ext uri="{FF2B5EF4-FFF2-40B4-BE49-F238E27FC236}">
                <a16:creationId xmlns:a16="http://schemas.microsoft.com/office/drawing/2014/main" id="{2890258D-09DA-344B-A4E1-295C888B3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37022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6" name="***Tijdelijke aanduiding voor tekst 8 (JU-Free)">
            <a:extLst>
              <a:ext uri="{FF2B5EF4-FFF2-40B4-BE49-F238E27FC236}">
                <a16:creationId xmlns:a16="http://schemas.microsoft.com/office/drawing/2014/main" id="{57F55B5A-FBC9-BF48-A47C-68939BBA8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66082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7" name="***Tijdelijke aanduiding voor tekst 8 (JU-Free)">
            <a:extLst>
              <a:ext uri="{FF2B5EF4-FFF2-40B4-BE49-F238E27FC236}">
                <a16:creationId xmlns:a16="http://schemas.microsoft.com/office/drawing/2014/main" id="{EF8526E0-ED87-5947-8E72-E278AC8293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6193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8" name="***Tijdelijke aanduiding voor tekst 8 (JU-Free)">
            <a:extLst>
              <a:ext uri="{FF2B5EF4-FFF2-40B4-BE49-F238E27FC236}">
                <a16:creationId xmlns:a16="http://schemas.microsoft.com/office/drawing/2014/main" id="{534F3E2E-8ADC-864B-B75B-F788DA7DB4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857791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22874-FBA1-0241-9EDD-5AD6579ADEEC}"/>
              </a:ext>
            </a:extLst>
          </p:cNvPr>
          <p:cNvGrpSpPr/>
          <p:nvPr/>
        </p:nvGrpSpPr>
        <p:grpSpPr>
          <a:xfrm>
            <a:off x="8617313" y="1218019"/>
            <a:ext cx="2827674" cy="1851545"/>
            <a:chOff x="8617313" y="1218019"/>
            <a:chExt cx="2827674" cy="1851545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8C23F2E-816C-CC44-A72F-70D3169012E2}"/>
                </a:ext>
              </a:extLst>
            </p:cNvPr>
            <p:cNvSpPr/>
            <p:nvPr userDrawn="1"/>
          </p:nvSpPr>
          <p:spPr>
            <a:xfrm rot="13490500" flipV="1">
              <a:off x="9076578" y="1451169"/>
              <a:ext cx="657974" cy="191966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E4DB72F-657D-5F40-8F89-93B5B829749E}"/>
                </a:ext>
              </a:extLst>
            </p:cNvPr>
            <p:cNvSpPr/>
            <p:nvPr userDrawn="1"/>
          </p:nvSpPr>
          <p:spPr>
            <a:xfrm rot="18909500">
              <a:off x="8617313" y="1449997"/>
              <a:ext cx="657974" cy="191966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09D5C9B-ACA5-9A4D-A569-35C4E3C7BAAA}"/>
                </a:ext>
              </a:extLst>
            </p:cNvPr>
            <p:cNvSpPr/>
            <p:nvPr userDrawn="1"/>
          </p:nvSpPr>
          <p:spPr>
            <a:xfrm rot="18909500">
              <a:off x="8617393" y="1681982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CFFF9AB-2E3D-CC42-BDFE-7D09851D4432}"/>
                </a:ext>
              </a:extLst>
            </p:cNvPr>
            <p:cNvSpPr/>
            <p:nvPr userDrawn="1"/>
          </p:nvSpPr>
          <p:spPr>
            <a:xfrm rot="18909500">
              <a:off x="9081790" y="1218019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B32B04F-2BB9-8B4D-9C17-CC73C147BC46}"/>
                </a:ext>
              </a:extLst>
            </p:cNvPr>
            <p:cNvSpPr/>
            <p:nvPr userDrawn="1"/>
          </p:nvSpPr>
          <p:spPr>
            <a:xfrm rot="13490500" flipV="1">
              <a:off x="9543200" y="1683154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138190E-9373-464F-9D9C-E0A245F84822}"/>
                </a:ext>
              </a:extLst>
            </p:cNvPr>
            <p:cNvSpPr/>
            <p:nvPr userDrawn="1"/>
          </p:nvSpPr>
          <p:spPr>
            <a:xfrm rot="18909500">
              <a:off x="9081379" y="2040515"/>
              <a:ext cx="191272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2CE9B4-FC3D-B84A-8A88-4D1156667E9F}"/>
                </a:ext>
              </a:extLst>
            </p:cNvPr>
            <p:cNvSpPr/>
            <p:nvPr userDrawn="1"/>
          </p:nvSpPr>
          <p:spPr>
            <a:xfrm rot="18909500">
              <a:off x="10824864" y="2040345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2F2D2F-D3A1-F44A-B4BF-8022BBA15284}"/>
                </a:ext>
              </a:extLst>
            </p:cNvPr>
            <p:cNvSpPr/>
            <p:nvPr userDrawn="1"/>
          </p:nvSpPr>
          <p:spPr>
            <a:xfrm>
              <a:off x="9080532" y="1304448"/>
              <a:ext cx="190800" cy="840153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FEF1D19-A7D1-C34F-9C13-68A886AA2F82}"/>
                </a:ext>
              </a:extLst>
            </p:cNvPr>
            <p:cNvSpPr/>
            <p:nvPr userDrawn="1"/>
          </p:nvSpPr>
          <p:spPr>
            <a:xfrm rot="5400000">
              <a:off x="9954734" y="1263461"/>
              <a:ext cx="190800" cy="174958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2466E00-4B34-0F45-8BB8-732C40D7F352}"/>
                </a:ext>
              </a:extLst>
            </p:cNvPr>
            <p:cNvSpPr/>
            <p:nvPr userDrawn="1"/>
          </p:nvSpPr>
          <p:spPr>
            <a:xfrm rot="1106687">
              <a:off x="11253715" y="2877598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96BDEEB-C727-854D-A06F-42D444ACF841}"/>
                </a:ext>
              </a:extLst>
            </p:cNvPr>
            <p:cNvSpPr/>
            <p:nvPr userDrawn="1"/>
          </p:nvSpPr>
          <p:spPr>
            <a:xfrm rot="9197187">
              <a:off x="11048504" y="2124963"/>
              <a:ext cx="190800" cy="898337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287669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groot beeld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7149BB7C-09D8-5142-899F-813A497FB2B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720000" y="1800000"/>
            <a:ext cx="10800000" cy="43200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</a:lstStyle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5170037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D47AB54-D227-B643-A6DE-8B1BADF42839}"/>
              </a:ext>
            </a:extLst>
          </p:cNvPr>
          <p:cNvSpPr>
            <a:spLocks noChangeAspect="1"/>
          </p:cNvSpPr>
          <p:nvPr/>
        </p:nvSpPr>
        <p:spPr bwMode="gray">
          <a:xfrm>
            <a:off x="1112837" y="1647825"/>
            <a:ext cx="5173200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565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plann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5170037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D47AB54-D227-B643-A6DE-8B1BADF42839}"/>
              </a:ext>
            </a:extLst>
          </p:cNvPr>
          <p:cNvSpPr>
            <a:spLocks noChangeAspect="1"/>
          </p:cNvSpPr>
          <p:nvPr/>
        </p:nvSpPr>
        <p:spPr bwMode="gray">
          <a:xfrm>
            <a:off x="1112837" y="1647825"/>
            <a:ext cx="5173200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85660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planning, timelin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5170037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D47AB54-D227-B643-A6DE-8B1BADF42839}"/>
              </a:ext>
            </a:extLst>
          </p:cNvPr>
          <p:cNvSpPr>
            <a:spLocks noChangeAspect="1"/>
          </p:cNvSpPr>
          <p:nvPr/>
        </p:nvSpPr>
        <p:spPr bwMode="gray">
          <a:xfrm>
            <a:off x="1112837" y="1647825"/>
            <a:ext cx="5173200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78D77-1BDC-C840-BFFC-38DF0D097B2E}"/>
              </a:ext>
            </a:extLst>
          </p:cNvPr>
          <p:cNvSpPr/>
          <p:nvPr/>
        </p:nvSpPr>
        <p:spPr>
          <a:xfrm>
            <a:off x="1667768" y="3613227"/>
            <a:ext cx="10524231" cy="4464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1B09F1-D27E-AA44-8D05-D7DB9A475DCF}"/>
              </a:ext>
            </a:extLst>
          </p:cNvPr>
          <p:cNvSpPr/>
          <p:nvPr/>
        </p:nvSpPr>
        <p:spPr>
          <a:xfrm>
            <a:off x="1443932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FC96CA-B171-0A41-9E55-8ADB3824B89F}"/>
              </a:ext>
            </a:extLst>
          </p:cNvPr>
          <p:cNvSpPr/>
          <p:nvPr/>
        </p:nvSpPr>
        <p:spPr>
          <a:xfrm>
            <a:off x="3216065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3A1A51-0054-8E44-B45B-A7C2C746EE9B}"/>
              </a:ext>
            </a:extLst>
          </p:cNvPr>
          <p:cNvSpPr/>
          <p:nvPr/>
        </p:nvSpPr>
        <p:spPr>
          <a:xfrm>
            <a:off x="4988198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9F1914-BF73-C34B-BF59-0BDAECE5AB2D}"/>
              </a:ext>
            </a:extLst>
          </p:cNvPr>
          <p:cNvSpPr/>
          <p:nvPr/>
        </p:nvSpPr>
        <p:spPr>
          <a:xfrm>
            <a:off x="6760331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C551FF-3066-7144-B341-1F06DA212495}"/>
              </a:ext>
            </a:extLst>
          </p:cNvPr>
          <p:cNvSpPr/>
          <p:nvPr/>
        </p:nvSpPr>
        <p:spPr>
          <a:xfrm>
            <a:off x="8532464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A3006E-6065-C346-B9F5-8F73CCA9FB73}"/>
              </a:ext>
            </a:extLst>
          </p:cNvPr>
          <p:cNvSpPr/>
          <p:nvPr/>
        </p:nvSpPr>
        <p:spPr>
          <a:xfrm>
            <a:off x="10304596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496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houd links en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llu">
            <a:extLst>
              <a:ext uri="{FF2B5EF4-FFF2-40B4-BE49-F238E27FC236}">
                <a16:creationId xmlns:a16="http://schemas.microsoft.com/office/drawing/2014/main" id="{F49F6786-EC77-4FD5-8F5A-01A88811E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41611" y="0"/>
            <a:ext cx="6250389" cy="6858000"/>
          </a:xfrm>
          <a:prstGeom prst="rect">
            <a:avLst/>
          </a:prstGeom>
        </p:spPr>
      </p:pic>
      <p:sp>
        <p:nvSpPr>
          <p:cNvPr id="3" name="Tijdelijke aanduiding voor inhoud L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2370414"/>
            <a:ext cx="4341289" cy="37676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1112801"/>
            <a:ext cx="4341289" cy="820993"/>
          </a:xfrm>
        </p:spPr>
        <p:txBody>
          <a:bodyPr anchor="b"/>
          <a:lstStyle>
            <a:lvl1pPr>
              <a:lnSpc>
                <a:spcPct val="110000"/>
              </a:lnSpc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AD920D8-C4B5-46C4-92DC-DD4347C3406A}"/>
              </a:ext>
            </a:extLst>
          </p:cNvPr>
          <p:cNvSpPr>
            <a:spLocks/>
          </p:cNvSpPr>
          <p:nvPr/>
        </p:nvSpPr>
        <p:spPr bwMode="gray">
          <a:xfrm>
            <a:off x="1112838" y="2136701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D727152-A0BE-4FAD-B4CE-9C42E669EDCF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1FD16147-5C3C-45BF-8C5C-AD387CEB5943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69540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vast klein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247567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4A92703C-EBF5-E843-B8A2-5EA207156458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859052-9F81-9249-9B89-3B4DA747CEE7}"/>
              </a:ext>
            </a:extLst>
          </p:cNvPr>
          <p:cNvGrpSpPr/>
          <p:nvPr/>
        </p:nvGrpSpPr>
        <p:grpSpPr>
          <a:xfrm>
            <a:off x="8333825" y="4989350"/>
            <a:ext cx="2421282" cy="1117254"/>
            <a:chOff x="8333825" y="4989350"/>
            <a:chExt cx="2421282" cy="11172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55AB246-8FD8-764D-AF2E-08E0F37D314E}"/>
                </a:ext>
              </a:extLst>
            </p:cNvPr>
            <p:cNvSpPr/>
            <p:nvPr userDrawn="1"/>
          </p:nvSpPr>
          <p:spPr>
            <a:xfrm rot="5400000">
              <a:off x="8894624" y="4973000"/>
              <a:ext cx="144000" cy="1148502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8BD69D3-6637-8849-99DE-E247FFB55F3B}"/>
                </a:ext>
              </a:extLst>
            </p:cNvPr>
            <p:cNvSpPr/>
            <p:nvPr userDrawn="1"/>
          </p:nvSpPr>
          <p:spPr>
            <a:xfrm rot="19807228">
              <a:off x="8473059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F19FCA-1EBF-504D-B6BD-99E665EB5B9D}"/>
                </a:ext>
              </a:extLst>
            </p:cNvPr>
            <p:cNvSpPr/>
            <p:nvPr userDrawn="1"/>
          </p:nvSpPr>
          <p:spPr>
            <a:xfrm rot="1792772" flipV="1">
              <a:off x="8473060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88A506-5EF7-EC4E-8A23-48DAA4642A5E}"/>
                </a:ext>
              </a:extLst>
            </p:cNvPr>
            <p:cNvSpPr/>
            <p:nvPr userDrawn="1"/>
          </p:nvSpPr>
          <p:spPr>
            <a:xfrm rot="1792772" flipH="1">
              <a:off x="9325698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E97D7F-0078-EA49-8213-4D09B1FB21FA}"/>
                </a:ext>
              </a:extLst>
            </p:cNvPr>
            <p:cNvSpPr/>
            <p:nvPr userDrawn="1"/>
          </p:nvSpPr>
          <p:spPr>
            <a:xfrm rot="19807228" flipH="1" flipV="1">
              <a:off x="9325697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59B9308-A21E-5E49-8C3D-A871957D3C2F}"/>
                </a:ext>
              </a:extLst>
            </p:cNvPr>
            <p:cNvSpPr/>
            <p:nvPr userDrawn="1"/>
          </p:nvSpPr>
          <p:spPr>
            <a:xfrm rot="1792772" flipH="1">
              <a:off x="9916248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CFF718-BE49-564E-B427-35149C691230}"/>
                </a:ext>
              </a:extLst>
            </p:cNvPr>
            <p:cNvSpPr/>
            <p:nvPr userDrawn="1"/>
          </p:nvSpPr>
          <p:spPr>
            <a:xfrm rot="19807228" flipH="1" flipV="1">
              <a:off x="9916247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D5BA100-4769-1447-B03C-36A2225A326C}"/>
                </a:ext>
              </a:extLst>
            </p:cNvPr>
            <p:cNvSpPr/>
            <p:nvPr userDrawn="1"/>
          </p:nvSpPr>
          <p:spPr>
            <a:xfrm rot="1792772" flipH="1">
              <a:off x="10471873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83DA1A8-07BD-F046-9604-082BF7193882}"/>
                </a:ext>
              </a:extLst>
            </p:cNvPr>
            <p:cNvSpPr/>
            <p:nvPr userDrawn="1"/>
          </p:nvSpPr>
          <p:spPr>
            <a:xfrm rot="19807228" flipH="1" flipV="1">
              <a:off x="10471872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7D092D9-1548-4040-839D-A79F0AA6F8EE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>
              <a:off x="8614031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6A91AE-7F0B-6248-9B5A-67C7826CC369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V="1">
              <a:off x="8614032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0700756-A1E0-FF48-93C4-76DA3BC7B1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33825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52BF677-3539-A142-A350-88BFB421F6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H="1">
              <a:off x="9184726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70552E2-63E1-A744-803C-7A154790B04B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 flipH="1" flipV="1">
              <a:off x="9184725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69826-8267-7D4F-A4F4-961A4A79CEE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464932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67FC278-FFAB-AF45-A593-01C1BF1053CA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H="1">
              <a:off x="9775276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12D088D-7F4B-1441-A06F-0AC988BD65E1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 flipH="1" flipV="1">
              <a:off x="9775275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7BCB1FF-5593-D049-8EC5-97AFA37C1BD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055482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D186DE-1F00-284C-A1FE-B2E9C0CCC82C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H="1">
              <a:off x="10330901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238FC2B-CAEB-3E44-9454-EDC48FC6B77D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 flipH="1" flipV="1">
              <a:off x="10330900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1E7E8A6-829E-2D41-9A2A-1C8782FBF2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11107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67C963-00BD-1D48-9F09-864DD9B641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899378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B80001-2D76-0646-AEE8-625778A31AF0}"/>
                </a:ext>
              </a:extLst>
            </p:cNvPr>
            <p:cNvSpPr/>
            <p:nvPr userDrawn="1"/>
          </p:nvSpPr>
          <p:spPr>
            <a:xfrm rot="5400000">
              <a:off x="8898962" y="4775716"/>
              <a:ext cx="144000" cy="574676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3734DC2-3A94-FD49-BD19-565FDB6316EA}"/>
                </a:ext>
              </a:extLst>
            </p:cNvPr>
            <p:cNvSpPr/>
            <p:nvPr userDrawn="1"/>
          </p:nvSpPr>
          <p:spPr>
            <a:xfrm rot="5400000">
              <a:off x="8898962" y="5747266"/>
              <a:ext cx="144000" cy="574676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4DEE1DE-3DC9-874D-9C06-FDC0C90E6F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7125" y="2000250"/>
            <a:ext cx="4422775" cy="4857750"/>
          </a:xfrm>
          <a:prstGeom prst="round2SameRect">
            <a:avLst>
              <a:gd name="adj1" fmla="val 4967"/>
              <a:gd name="adj2" fmla="val 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82601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Einddi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BB74B84D-D6CB-41E3-A863-38A67F07A0A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0" y="0"/>
            <a:ext cx="6288088" cy="6858000"/>
            <a:chOff x="0" y="0"/>
            <a:chExt cx="3961" cy="4320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2CFCB2C3-0B91-4FA5-87AE-CB274149329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0" y="0"/>
              <a:ext cx="3840" cy="4320"/>
            </a:xfrm>
            <a:prstGeom prst="rect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0E0F13A-F83E-4433-BC7A-3CAD21AFC1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" y="0"/>
              <a:ext cx="3840" cy="4320"/>
            </a:xfrm>
            <a:custGeom>
              <a:avLst/>
              <a:gdLst>
                <a:gd name="T0" fmla="*/ 19202 w 19202"/>
                <a:gd name="T1" fmla="*/ 18402 h 21602"/>
                <a:gd name="T2" fmla="*/ 18991 w 19202"/>
                <a:gd name="T3" fmla="*/ 14605 h 21602"/>
                <a:gd name="T4" fmla="*/ 19202 w 19202"/>
                <a:gd name="T5" fmla="*/ 11899 h 21602"/>
                <a:gd name="T6" fmla="*/ 19202 w 19202"/>
                <a:gd name="T7" fmla="*/ 5220 h 21602"/>
                <a:gd name="T8" fmla="*/ 16451 w 19202"/>
                <a:gd name="T9" fmla="*/ 2752 h 21602"/>
                <a:gd name="T10" fmla="*/ 15523 w 19202"/>
                <a:gd name="T11" fmla="*/ 0 h 21602"/>
                <a:gd name="T12" fmla="*/ 11795 w 19202"/>
                <a:gd name="T13" fmla="*/ 0 h 21602"/>
                <a:gd name="T14" fmla="*/ 6831 w 19202"/>
                <a:gd name="T15" fmla="*/ 0 h 21602"/>
                <a:gd name="T16" fmla="*/ 2492 w 19202"/>
                <a:gd name="T17" fmla="*/ 728 h 21602"/>
                <a:gd name="T18" fmla="*/ 1832 w 19202"/>
                <a:gd name="T19" fmla="*/ 3249 h 21602"/>
                <a:gd name="T20" fmla="*/ 0 w 19202"/>
                <a:gd name="T21" fmla="*/ 5854 h 21602"/>
                <a:gd name="T22" fmla="*/ 0 w 19202"/>
                <a:gd name="T23" fmla="*/ 10389 h 21602"/>
                <a:gd name="T24" fmla="*/ 756 w 19202"/>
                <a:gd name="T25" fmla="*/ 16659 h 21602"/>
                <a:gd name="T26" fmla="*/ 947 w 19202"/>
                <a:gd name="T27" fmla="*/ 21602 h 21602"/>
                <a:gd name="T28" fmla="*/ 4276 w 19202"/>
                <a:gd name="T29" fmla="*/ 20504 h 21602"/>
                <a:gd name="T30" fmla="*/ 10552 w 19202"/>
                <a:gd name="T31" fmla="*/ 21191 h 21602"/>
                <a:gd name="T32" fmla="*/ 15591 w 19202"/>
                <a:gd name="T33" fmla="*/ 19370 h 21602"/>
                <a:gd name="T34" fmla="*/ 16667 w 19202"/>
                <a:gd name="T35" fmla="*/ 12111 h 21602"/>
                <a:gd name="T36" fmla="*/ 9294 w 19202"/>
                <a:gd name="T37" fmla="*/ 6534 h 21602"/>
                <a:gd name="T38" fmla="*/ 15528 w 19202"/>
                <a:gd name="T39" fmla="*/ 4251 h 21602"/>
                <a:gd name="T40" fmla="*/ 14973 w 19202"/>
                <a:gd name="T41" fmla="*/ 5683 h 21602"/>
                <a:gd name="T42" fmla="*/ 14355 w 19202"/>
                <a:gd name="T43" fmla="*/ 11506 h 21602"/>
                <a:gd name="T44" fmla="*/ 12968 w 19202"/>
                <a:gd name="T45" fmla="*/ 15349 h 21602"/>
                <a:gd name="T46" fmla="*/ 16664 w 19202"/>
                <a:gd name="T47" fmla="*/ 10912 h 21602"/>
                <a:gd name="T48" fmla="*/ 18949 w 19202"/>
                <a:gd name="T49" fmla="*/ 9694 h 21602"/>
                <a:gd name="T50" fmla="*/ 18843 w 19202"/>
                <a:gd name="T51" fmla="*/ 2490 h 21602"/>
                <a:gd name="T52" fmla="*/ 18981 w 19202"/>
                <a:gd name="T53" fmla="*/ 7663 h 21602"/>
                <a:gd name="T54" fmla="*/ 16316 w 19202"/>
                <a:gd name="T55" fmla="*/ 2013 h 21602"/>
                <a:gd name="T56" fmla="*/ 13467 w 19202"/>
                <a:gd name="T57" fmla="*/ 1785 h 21602"/>
                <a:gd name="T58" fmla="*/ 13407 w 19202"/>
                <a:gd name="T59" fmla="*/ 3657 h 21602"/>
                <a:gd name="T60" fmla="*/ 11800 w 19202"/>
                <a:gd name="T61" fmla="*/ 1061 h 21602"/>
                <a:gd name="T62" fmla="*/ 8569 w 19202"/>
                <a:gd name="T63" fmla="*/ 1839 h 21602"/>
                <a:gd name="T64" fmla="*/ 6467 w 19202"/>
                <a:gd name="T65" fmla="*/ 6622 h 21602"/>
                <a:gd name="T66" fmla="*/ 3040 w 19202"/>
                <a:gd name="T67" fmla="*/ 5529 h 21602"/>
                <a:gd name="T68" fmla="*/ 5000 w 19202"/>
                <a:gd name="T69" fmla="*/ 10739 h 21602"/>
                <a:gd name="T70" fmla="*/ 5769 w 19202"/>
                <a:gd name="T71" fmla="*/ 13038 h 21602"/>
                <a:gd name="T72" fmla="*/ 3438 w 19202"/>
                <a:gd name="T73" fmla="*/ 17045 h 21602"/>
                <a:gd name="T74" fmla="*/ 7721 w 19202"/>
                <a:gd name="T75" fmla="*/ 17310 h 21602"/>
                <a:gd name="T76" fmla="*/ 6557 w 19202"/>
                <a:gd name="T77" fmla="*/ 11238 h 21602"/>
                <a:gd name="T78" fmla="*/ 8310 w 19202"/>
                <a:gd name="T79" fmla="*/ 13746 h 21602"/>
                <a:gd name="T80" fmla="*/ 8068 w 19202"/>
                <a:gd name="T81" fmla="*/ 9339 h 21602"/>
                <a:gd name="T82" fmla="*/ 6367 w 19202"/>
                <a:gd name="T83" fmla="*/ 2981 h 21602"/>
                <a:gd name="T84" fmla="*/ 3412 w 19202"/>
                <a:gd name="T85" fmla="*/ 2202 h 21602"/>
                <a:gd name="T86" fmla="*/ 2217 w 19202"/>
                <a:gd name="T87" fmla="*/ 2988 h 21602"/>
                <a:gd name="T88" fmla="*/ 1441 w 19202"/>
                <a:gd name="T89" fmla="*/ 6354 h 21602"/>
                <a:gd name="T90" fmla="*/ 3093 w 19202"/>
                <a:gd name="T91" fmla="*/ 9159 h 21602"/>
                <a:gd name="T92" fmla="*/ 3022 w 19202"/>
                <a:gd name="T93" fmla="*/ 15447 h 21602"/>
                <a:gd name="T94" fmla="*/ 2888 w 19202"/>
                <a:gd name="T95" fmla="*/ 11968 h 21602"/>
                <a:gd name="T96" fmla="*/ 1353 w 19202"/>
                <a:gd name="T97" fmla="*/ 13758 h 21602"/>
                <a:gd name="T98" fmla="*/ 3047 w 19202"/>
                <a:gd name="T99" fmla="*/ 16096 h 21602"/>
                <a:gd name="T100" fmla="*/ 1376 w 19202"/>
                <a:gd name="T101" fmla="*/ 16822 h 21602"/>
                <a:gd name="T102" fmla="*/ 3361 w 19202"/>
                <a:gd name="T103" fmla="*/ 17341 h 21602"/>
                <a:gd name="T104" fmla="*/ 6330 w 19202"/>
                <a:gd name="T105" fmla="*/ 18922 h 21602"/>
                <a:gd name="T106" fmla="*/ 8384 w 19202"/>
                <a:gd name="T107" fmla="*/ 18634 h 21602"/>
                <a:gd name="T108" fmla="*/ 8716 w 19202"/>
                <a:gd name="T109" fmla="*/ 10204 h 21602"/>
                <a:gd name="T110" fmla="*/ 12581 w 19202"/>
                <a:gd name="T111" fmla="*/ 15181 h 21602"/>
                <a:gd name="T112" fmla="*/ 11024 w 19202"/>
                <a:gd name="T113" fmla="*/ 17542 h 21602"/>
                <a:gd name="T114" fmla="*/ 14292 w 19202"/>
                <a:gd name="T115" fmla="*/ 19030 h 21602"/>
                <a:gd name="T116" fmla="*/ 17325 w 19202"/>
                <a:gd name="T117" fmla="*/ 15896 h 21602"/>
                <a:gd name="T118" fmla="*/ 17110 w 19202"/>
                <a:gd name="T119" fmla="*/ 19135 h 2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02" h="21602">
                  <a:moveTo>
                    <a:pt x="18651" y="20171"/>
                  </a:moveTo>
                  <a:cubicBezTo>
                    <a:pt x="19202" y="20642"/>
                    <a:pt x="19202" y="20642"/>
                    <a:pt x="19202" y="20642"/>
                  </a:cubicBezTo>
                  <a:cubicBezTo>
                    <a:pt x="19202" y="19683"/>
                    <a:pt x="19202" y="19683"/>
                    <a:pt x="19202" y="19683"/>
                  </a:cubicBezTo>
                  <a:cubicBezTo>
                    <a:pt x="18942" y="19615"/>
                    <a:pt x="18942" y="19615"/>
                    <a:pt x="18942" y="19615"/>
                  </a:cubicBezTo>
                  <a:cubicBezTo>
                    <a:pt x="18916" y="19592"/>
                    <a:pt x="18916" y="19592"/>
                    <a:pt x="18916" y="19592"/>
                  </a:cubicBezTo>
                  <a:cubicBezTo>
                    <a:pt x="18905" y="19605"/>
                    <a:pt x="18905" y="19605"/>
                    <a:pt x="18905" y="19605"/>
                  </a:cubicBezTo>
                  <a:cubicBezTo>
                    <a:pt x="17761" y="19305"/>
                    <a:pt x="17761" y="19305"/>
                    <a:pt x="17761" y="19305"/>
                  </a:cubicBezTo>
                  <a:cubicBezTo>
                    <a:pt x="17997" y="18403"/>
                    <a:pt x="17997" y="18403"/>
                    <a:pt x="17997" y="18403"/>
                  </a:cubicBezTo>
                  <a:cubicBezTo>
                    <a:pt x="19202" y="18718"/>
                    <a:pt x="19202" y="18718"/>
                    <a:pt x="19202" y="18718"/>
                  </a:cubicBezTo>
                  <a:cubicBezTo>
                    <a:pt x="19202" y="18402"/>
                    <a:pt x="19202" y="18402"/>
                    <a:pt x="19202" y="18402"/>
                  </a:cubicBezTo>
                  <a:cubicBezTo>
                    <a:pt x="18074" y="18107"/>
                    <a:pt x="18074" y="18107"/>
                    <a:pt x="18074" y="18107"/>
                  </a:cubicBezTo>
                  <a:cubicBezTo>
                    <a:pt x="18372" y="16972"/>
                    <a:pt x="18372" y="16972"/>
                    <a:pt x="18372" y="16972"/>
                  </a:cubicBezTo>
                  <a:cubicBezTo>
                    <a:pt x="19202" y="17189"/>
                    <a:pt x="19202" y="17189"/>
                    <a:pt x="19202" y="17189"/>
                  </a:cubicBezTo>
                  <a:cubicBezTo>
                    <a:pt x="19202" y="16873"/>
                    <a:pt x="19202" y="16873"/>
                    <a:pt x="19202" y="16873"/>
                  </a:cubicBezTo>
                  <a:cubicBezTo>
                    <a:pt x="18449" y="16675"/>
                    <a:pt x="18449" y="16675"/>
                    <a:pt x="18449" y="16675"/>
                  </a:cubicBezTo>
                  <a:cubicBezTo>
                    <a:pt x="18745" y="15544"/>
                    <a:pt x="18745" y="15544"/>
                    <a:pt x="18745" y="15544"/>
                  </a:cubicBezTo>
                  <a:cubicBezTo>
                    <a:pt x="18909" y="15679"/>
                    <a:pt x="19062" y="15820"/>
                    <a:pt x="19202" y="15967"/>
                  </a:cubicBezTo>
                  <a:cubicBezTo>
                    <a:pt x="19202" y="15529"/>
                    <a:pt x="19202" y="15529"/>
                    <a:pt x="19202" y="15529"/>
                  </a:cubicBezTo>
                  <a:cubicBezTo>
                    <a:pt x="19084" y="15423"/>
                    <a:pt x="18960" y="15321"/>
                    <a:pt x="18830" y="15222"/>
                  </a:cubicBezTo>
                  <a:cubicBezTo>
                    <a:pt x="18991" y="14605"/>
                    <a:pt x="18991" y="14605"/>
                    <a:pt x="18991" y="14605"/>
                  </a:cubicBezTo>
                  <a:cubicBezTo>
                    <a:pt x="19202" y="14660"/>
                    <a:pt x="19202" y="14660"/>
                    <a:pt x="19202" y="14660"/>
                  </a:cubicBezTo>
                  <a:cubicBezTo>
                    <a:pt x="19202" y="14027"/>
                    <a:pt x="19202" y="14027"/>
                    <a:pt x="19202" y="14027"/>
                  </a:cubicBezTo>
                  <a:cubicBezTo>
                    <a:pt x="19100" y="14000"/>
                    <a:pt x="19100" y="14000"/>
                    <a:pt x="19100" y="14000"/>
                  </a:cubicBezTo>
                  <a:cubicBezTo>
                    <a:pt x="18496" y="13842"/>
                    <a:pt x="18496" y="13842"/>
                    <a:pt x="18496" y="13842"/>
                  </a:cubicBezTo>
                  <a:cubicBezTo>
                    <a:pt x="18647" y="13263"/>
                    <a:pt x="18647" y="13263"/>
                    <a:pt x="18647" y="13263"/>
                  </a:cubicBezTo>
                  <a:cubicBezTo>
                    <a:pt x="19202" y="13408"/>
                    <a:pt x="19202" y="13408"/>
                    <a:pt x="19202" y="13408"/>
                  </a:cubicBezTo>
                  <a:cubicBezTo>
                    <a:pt x="19202" y="12775"/>
                    <a:pt x="19202" y="12775"/>
                    <a:pt x="19202" y="12775"/>
                  </a:cubicBezTo>
                  <a:cubicBezTo>
                    <a:pt x="18802" y="12671"/>
                    <a:pt x="18802" y="12671"/>
                    <a:pt x="18802" y="12671"/>
                  </a:cubicBezTo>
                  <a:cubicBezTo>
                    <a:pt x="19000" y="11914"/>
                    <a:pt x="19000" y="11914"/>
                    <a:pt x="19000" y="11914"/>
                  </a:cubicBezTo>
                  <a:cubicBezTo>
                    <a:pt x="19202" y="11899"/>
                    <a:pt x="19202" y="11899"/>
                    <a:pt x="19202" y="11899"/>
                  </a:cubicBezTo>
                  <a:cubicBezTo>
                    <a:pt x="19202" y="11285"/>
                    <a:pt x="19202" y="11285"/>
                    <a:pt x="19202" y="11285"/>
                  </a:cubicBezTo>
                  <a:cubicBezTo>
                    <a:pt x="19164" y="11288"/>
                    <a:pt x="19164" y="11288"/>
                    <a:pt x="19164" y="11288"/>
                  </a:cubicBezTo>
                  <a:cubicBezTo>
                    <a:pt x="19202" y="11143"/>
                    <a:pt x="19202" y="11143"/>
                    <a:pt x="19202" y="11143"/>
                  </a:cubicBezTo>
                  <a:cubicBezTo>
                    <a:pt x="19202" y="9128"/>
                    <a:pt x="19202" y="9128"/>
                    <a:pt x="19202" y="9128"/>
                  </a:cubicBezTo>
                  <a:cubicBezTo>
                    <a:pt x="17782" y="8756"/>
                    <a:pt x="17782" y="8756"/>
                    <a:pt x="17782" y="8756"/>
                  </a:cubicBezTo>
                  <a:cubicBezTo>
                    <a:pt x="17428" y="7572"/>
                    <a:pt x="17428" y="7572"/>
                    <a:pt x="17428" y="7572"/>
                  </a:cubicBezTo>
                  <a:cubicBezTo>
                    <a:pt x="19202" y="8037"/>
                    <a:pt x="19202" y="8037"/>
                    <a:pt x="19202" y="8037"/>
                  </a:cubicBezTo>
                  <a:cubicBezTo>
                    <a:pt x="19202" y="7334"/>
                    <a:pt x="19202" y="7334"/>
                    <a:pt x="19202" y="7334"/>
                  </a:cubicBezTo>
                  <a:cubicBezTo>
                    <a:pt x="18516" y="5039"/>
                    <a:pt x="18516" y="5039"/>
                    <a:pt x="18516" y="5039"/>
                  </a:cubicBezTo>
                  <a:cubicBezTo>
                    <a:pt x="19202" y="5220"/>
                    <a:pt x="19202" y="5220"/>
                    <a:pt x="19202" y="5220"/>
                  </a:cubicBezTo>
                  <a:cubicBezTo>
                    <a:pt x="19202" y="4538"/>
                    <a:pt x="19202" y="4538"/>
                    <a:pt x="19202" y="4538"/>
                  </a:cubicBezTo>
                  <a:cubicBezTo>
                    <a:pt x="18295" y="4299"/>
                    <a:pt x="18295" y="4299"/>
                    <a:pt x="18295" y="4299"/>
                  </a:cubicBezTo>
                  <a:cubicBezTo>
                    <a:pt x="18155" y="3831"/>
                    <a:pt x="18155" y="3831"/>
                    <a:pt x="18155" y="3831"/>
                  </a:cubicBezTo>
                  <a:cubicBezTo>
                    <a:pt x="19202" y="4105"/>
                    <a:pt x="19202" y="4105"/>
                    <a:pt x="19202" y="4105"/>
                  </a:cubicBezTo>
                  <a:cubicBezTo>
                    <a:pt x="19202" y="3472"/>
                    <a:pt x="19202" y="3472"/>
                    <a:pt x="19202" y="3472"/>
                  </a:cubicBezTo>
                  <a:cubicBezTo>
                    <a:pt x="18922" y="3399"/>
                    <a:pt x="18922" y="3399"/>
                    <a:pt x="18922" y="3399"/>
                  </a:cubicBezTo>
                  <a:cubicBezTo>
                    <a:pt x="19181" y="2409"/>
                    <a:pt x="19181" y="2409"/>
                    <a:pt x="19181" y="2409"/>
                  </a:cubicBezTo>
                  <a:cubicBezTo>
                    <a:pt x="19202" y="2404"/>
                    <a:pt x="19202" y="2404"/>
                    <a:pt x="19202" y="2404"/>
                  </a:cubicBezTo>
                  <a:cubicBezTo>
                    <a:pt x="19202" y="2089"/>
                    <a:pt x="19202" y="2089"/>
                    <a:pt x="19202" y="2089"/>
                  </a:cubicBezTo>
                  <a:cubicBezTo>
                    <a:pt x="16451" y="2752"/>
                    <a:pt x="16451" y="2752"/>
                    <a:pt x="16451" y="2752"/>
                  </a:cubicBezTo>
                  <a:cubicBezTo>
                    <a:pt x="16440" y="2749"/>
                    <a:pt x="16440" y="2749"/>
                    <a:pt x="16440" y="2749"/>
                  </a:cubicBezTo>
                  <a:cubicBezTo>
                    <a:pt x="16709" y="1722"/>
                    <a:pt x="16709" y="1722"/>
                    <a:pt x="16709" y="1722"/>
                  </a:cubicBezTo>
                  <a:cubicBezTo>
                    <a:pt x="19202" y="1121"/>
                    <a:pt x="19202" y="1121"/>
                    <a:pt x="19202" y="1121"/>
                  </a:cubicBezTo>
                  <a:cubicBezTo>
                    <a:pt x="19202" y="806"/>
                    <a:pt x="19202" y="806"/>
                    <a:pt x="19202" y="806"/>
                  </a:cubicBezTo>
                  <a:cubicBezTo>
                    <a:pt x="16796" y="1386"/>
                    <a:pt x="16796" y="1386"/>
                    <a:pt x="16796" y="1386"/>
                  </a:cubicBezTo>
                  <a:cubicBezTo>
                    <a:pt x="17159" y="0"/>
                    <a:pt x="17159" y="0"/>
                    <a:pt x="17159" y="0"/>
                  </a:cubicBezTo>
                  <a:cubicBezTo>
                    <a:pt x="16843" y="0"/>
                    <a:pt x="16843" y="0"/>
                    <a:pt x="16843" y="0"/>
                  </a:cubicBezTo>
                  <a:cubicBezTo>
                    <a:pt x="16393" y="1717"/>
                    <a:pt x="16393" y="1717"/>
                    <a:pt x="16393" y="1717"/>
                  </a:cubicBezTo>
                  <a:cubicBezTo>
                    <a:pt x="14655" y="1262"/>
                    <a:pt x="14655" y="1262"/>
                    <a:pt x="14655" y="1262"/>
                  </a:cubicBezTo>
                  <a:cubicBezTo>
                    <a:pt x="15023" y="890"/>
                    <a:pt x="15314" y="466"/>
                    <a:pt x="15523" y="0"/>
                  </a:cubicBezTo>
                  <a:cubicBezTo>
                    <a:pt x="15150" y="0"/>
                    <a:pt x="15150" y="0"/>
                    <a:pt x="15150" y="0"/>
                  </a:cubicBezTo>
                  <a:cubicBezTo>
                    <a:pt x="14987" y="328"/>
                    <a:pt x="14779" y="632"/>
                    <a:pt x="14531" y="910"/>
                  </a:cubicBezTo>
                  <a:cubicBezTo>
                    <a:pt x="13750" y="706"/>
                    <a:pt x="13750" y="706"/>
                    <a:pt x="13750" y="706"/>
                  </a:cubicBezTo>
                  <a:cubicBezTo>
                    <a:pt x="13935" y="0"/>
                    <a:pt x="13935" y="0"/>
                    <a:pt x="13935" y="0"/>
                  </a:cubicBezTo>
                  <a:cubicBezTo>
                    <a:pt x="13935" y="0"/>
                    <a:pt x="13935" y="0"/>
                    <a:pt x="13935" y="0"/>
                  </a:cubicBezTo>
                  <a:cubicBezTo>
                    <a:pt x="13618" y="0"/>
                    <a:pt x="13618" y="0"/>
                    <a:pt x="13618" y="0"/>
                  </a:cubicBezTo>
                  <a:cubicBezTo>
                    <a:pt x="13454" y="628"/>
                    <a:pt x="13454" y="628"/>
                    <a:pt x="13454" y="628"/>
                  </a:cubicBezTo>
                  <a:cubicBezTo>
                    <a:pt x="11889" y="218"/>
                    <a:pt x="11889" y="218"/>
                    <a:pt x="11889" y="218"/>
                  </a:cubicBezTo>
                  <a:cubicBezTo>
                    <a:pt x="11773" y="82"/>
                    <a:pt x="11773" y="82"/>
                    <a:pt x="11773" y="82"/>
                  </a:cubicBezTo>
                  <a:cubicBezTo>
                    <a:pt x="11795" y="0"/>
                    <a:pt x="11795" y="0"/>
                    <a:pt x="11795" y="0"/>
                  </a:cubicBezTo>
                  <a:cubicBezTo>
                    <a:pt x="11703" y="0"/>
                    <a:pt x="11703" y="0"/>
                    <a:pt x="11703" y="0"/>
                  </a:cubicBezTo>
                  <a:cubicBezTo>
                    <a:pt x="10901" y="0"/>
                    <a:pt x="10901" y="0"/>
                    <a:pt x="10901" y="0"/>
                  </a:cubicBezTo>
                  <a:cubicBezTo>
                    <a:pt x="11579" y="799"/>
                    <a:pt x="11579" y="799"/>
                    <a:pt x="11579" y="799"/>
                  </a:cubicBezTo>
                  <a:cubicBezTo>
                    <a:pt x="8557" y="1528"/>
                    <a:pt x="8557" y="1528"/>
                    <a:pt x="8557" y="1528"/>
                  </a:cubicBezTo>
                  <a:cubicBezTo>
                    <a:pt x="8498" y="0"/>
                    <a:pt x="8498" y="0"/>
                    <a:pt x="8498" y="0"/>
                  </a:cubicBezTo>
                  <a:cubicBezTo>
                    <a:pt x="7886" y="0"/>
                    <a:pt x="7886" y="0"/>
                    <a:pt x="7886" y="0"/>
                  </a:cubicBezTo>
                  <a:cubicBezTo>
                    <a:pt x="7991" y="2728"/>
                    <a:pt x="7991" y="2728"/>
                    <a:pt x="7991" y="2728"/>
                  </a:cubicBezTo>
                  <a:cubicBezTo>
                    <a:pt x="6534" y="2344"/>
                    <a:pt x="6534" y="2344"/>
                    <a:pt x="6534" y="2344"/>
                  </a:cubicBezTo>
                  <a:cubicBezTo>
                    <a:pt x="7148" y="0"/>
                    <a:pt x="7148" y="0"/>
                    <a:pt x="7148" y="0"/>
                  </a:cubicBezTo>
                  <a:cubicBezTo>
                    <a:pt x="6831" y="0"/>
                    <a:pt x="6831" y="0"/>
                    <a:pt x="6831" y="0"/>
                  </a:cubicBezTo>
                  <a:cubicBezTo>
                    <a:pt x="6558" y="1044"/>
                    <a:pt x="6558" y="1044"/>
                    <a:pt x="6558" y="1044"/>
                  </a:cubicBezTo>
                  <a:cubicBezTo>
                    <a:pt x="3897" y="348"/>
                    <a:pt x="3897" y="348"/>
                    <a:pt x="3897" y="348"/>
                  </a:cubicBezTo>
                  <a:cubicBezTo>
                    <a:pt x="3988" y="0"/>
                    <a:pt x="3988" y="0"/>
                    <a:pt x="3988" y="0"/>
                  </a:cubicBezTo>
                  <a:cubicBezTo>
                    <a:pt x="3672" y="0"/>
                    <a:pt x="3672" y="0"/>
                    <a:pt x="3672" y="0"/>
                  </a:cubicBezTo>
                  <a:cubicBezTo>
                    <a:pt x="3495" y="674"/>
                    <a:pt x="3495" y="674"/>
                    <a:pt x="3495" y="674"/>
                  </a:cubicBezTo>
                  <a:cubicBezTo>
                    <a:pt x="2866" y="509"/>
                    <a:pt x="2866" y="509"/>
                    <a:pt x="2866" y="509"/>
                  </a:cubicBezTo>
                  <a:cubicBezTo>
                    <a:pt x="2999" y="0"/>
                    <a:pt x="2999" y="0"/>
                    <a:pt x="2999" y="0"/>
                  </a:cubicBezTo>
                  <a:cubicBezTo>
                    <a:pt x="2683" y="0"/>
                    <a:pt x="2683" y="0"/>
                    <a:pt x="2683" y="0"/>
                  </a:cubicBezTo>
                  <a:cubicBezTo>
                    <a:pt x="2570" y="432"/>
                    <a:pt x="2570" y="432"/>
                    <a:pt x="2570" y="432"/>
                  </a:cubicBezTo>
                  <a:cubicBezTo>
                    <a:pt x="2492" y="728"/>
                    <a:pt x="2492" y="728"/>
                    <a:pt x="2492" y="728"/>
                  </a:cubicBezTo>
                  <a:cubicBezTo>
                    <a:pt x="2130" y="2109"/>
                    <a:pt x="2130" y="2109"/>
                    <a:pt x="2130" y="2109"/>
                  </a:cubicBezTo>
                  <a:cubicBezTo>
                    <a:pt x="1624" y="1676"/>
                    <a:pt x="1624" y="1676"/>
                    <a:pt x="1624" y="1676"/>
                  </a:cubicBezTo>
                  <a:cubicBezTo>
                    <a:pt x="1622" y="1614"/>
                    <a:pt x="1622" y="1614"/>
                    <a:pt x="1622" y="1614"/>
                  </a:cubicBezTo>
                  <a:cubicBezTo>
                    <a:pt x="1560" y="0"/>
                    <a:pt x="1560" y="0"/>
                    <a:pt x="1560" y="0"/>
                  </a:cubicBezTo>
                  <a:cubicBezTo>
                    <a:pt x="947" y="0"/>
                    <a:pt x="947" y="0"/>
                    <a:pt x="947" y="0"/>
                  </a:cubicBezTo>
                  <a:cubicBezTo>
                    <a:pt x="991" y="1134"/>
                    <a:pt x="991" y="1134"/>
                    <a:pt x="991" y="1134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1093"/>
                    <a:pt x="0" y="1093"/>
                    <a:pt x="0" y="1093"/>
                  </a:cubicBezTo>
                  <a:cubicBezTo>
                    <a:pt x="1958" y="2767"/>
                    <a:pt x="1958" y="2767"/>
                    <a:pt x="1958" y="2767"/>
                  </a:cubicBezTo>
                  <a:cubicBezTo>
                    <a:pt x="1832" y="3249"/>
                    <a:pt x="1832" y="3249"/>
                    <a:pt x="1832" y="3249"/>
                  </a:cubicBezTo>
                  <a:cubicBezTo>
                    <a:pt x="0" y="2769"/>
                    <a:pt x="0" y="2769"/>
                    <a:pt x="0" y="2769"/>
                  </a:cubicBezTo>
                  <a:cubicBezTo>
                    <a:pt x="0" y="3086"/>
                    <a:pt x="0" y="3086"/>
                    <a:pt x="0" y="3086"/>
                  </a:cubicBezTo>
                  <a:cubicBezTo>
                    <a:pt x="1754" y="3545"/>
                    <a:pt x="1754" y="3545"/>
                    <a:pt x="1754" y="3545"/>
                  </a:cubicBezTo>
                  <a:cubicBezTo>
                    <a:pt x="1506" y="4495"/>
                    <a:pt x="1506" y="4495"/>
                    <a:pt x="1506" y="4495"/>
                  </a:cubicBezTo>
                  <a:cubicBezTo>
                    <a:pt x="0" y="4101"/>
                    <a:pt x="0" y="4101"/>
                    <a:pt x="0" y="4101"/>
                  </a:cubicBezTo>
                  <a:cubicBezTo>
                    <a:pt x="0" y="4734"/>
                    <a:pt x="0" y="4734"/>
                    <a:pt x="0" y="4734"/>
                  </a:cubicBezTo>
                  <a:cubicBezTo>
                    <a:pt x="1154" y="5035"/>
                    <a:pt x="1154" y="5035"/>
                    <a:pt x="1154" y="5035"/>
                  </a:cubicBezTo>
                  <a:cubicBezTo>
                    <a:pt x="1046" y="5448"/>
                    <a:pt x="1046" y="5448"/>
                    <a:pt x="1046" y="5448"/>
                  </a:cubicBezTo>
                  <a:cubicBezTo>
                    <a:pt x="0" y="5172"/>
                    <a:pt x="0" y="5172"/>
                    <a:pt x="0" y="5172"/>
                  </a:cubicBezTo>
                  <a:cubicBezTo>
                    <a:pt x="0" y="5854"/>
                    <a:pt x="0" y="5854"/>
                    <a:pt x="0" y="5854"/>
                  </a:cubicBezTo>
                  <a:cubicBezTo>
                    <a:pt x="879" y="6085"/>
                    <a:pt x="879" y="6085"/>
                    <a:pt x="879" y="6085"/>
                  </a:cubicBezTo>
                  <a:cubicBezTo>
                    <a:pt x="268" y="8419"/>
                    <a:pt x="268" y="8419"/>
                    <a:pt x="268" y="8419"/>
                  </a:cubicBezTo>
                  <a:cubicBezTo>
                    <a:pt x="0" y="8349"/>
                    <a:pt x="0" y="8349"/>
                    <a:pt x="0" y="8349"/>
                  </a:cubicBezTo>
                  <a:cubicBezTo>
                    <a:pt x="0" y="8665"/>
                    <a:pt x="0" y="8665"/>
                    <a:pt x="0" y="8665"/>
                  </a:cubicBezTo>
                  <a:cubicBezTo>
                    <a:pt x="190" y="8715"/>
                    <a:pt x="190" y="8715"/>
                    <a:pt x="190" y="8715"/>
                  </a:cubicBezTo>
                  <a:cubicBezTo>
                    <a:pt x="705" y="8850"/>
                    <a:pt x="705" y="8850"/>
                    <a:pt x="705" y="8850"/>
                  </a:cubicBezTo>
                  <a:cubicBezTo>
                    <a:pt x="1966" y="9180"/>
                    <a:pt x="1966" y="9180"/>
                    <a:pt x="1966" y="9180"/>
                  </a:cubicBezTo>
                  <a:cubicBezTo>
                    <a:pt x="2320" y="10364"/>
                    <a:pt x="2320" y="10364"/>
                    <a:pt x="2320" y="10364"/>
                  </a:cubicBezTo>
                  <a:cubicBezTo>
                    <a:pt x="0" y="9756"/>
                    <a:pt x="0" y="9756"/>
                    <a:pt x="0" y="9756"/>
                  </a:cubicBezTo>
                  <a:cubicBezTo>
                    <a:pt x="0" y="10389"/>
                    <a:pt x="0" y="10389"/>
                    <a:pt x="0" y="10389"/>
                  </a:cubicBezTo>
                  <a:cubicBezTo>
                    <a:pt x="2142" y="10950"/>
                    <a:pt x="2142" y="10950"/>
                    <a:pt x="2142" y="10950"/>
                  </a:cubicBezTo>
                  <a:cubicBezTo>
                    <a:pt x="0" y="11108"/>
                    <a:pt x="0" y="11108"/>
                    <a:pt x="0" y="11108"/>
                  </a:cubicBezTo>
                  <a:cubicBezTo>
                    <a:pt x="0" y="11722"/>
                    <a:pt x="0" y="11722"/>
                    <a:pt x="0" y="11722"/>
                  </a:cubicBezTo>
                  <a:cubicBezTo>
                    <a:pt x="578" y="11679"/>
                    <a:pt x="578" y="11679"/>
                    <a:pt x="578" y="11679"/>
                  </a:cubicBezTo>
                  <a:cubicBezTo>
                    <a:pt x="118" y="13435"/>
                    <a:pt x="118" y="13435"/>
                    <a:pt x="118" y="13435"/>
                  </a:cubicBezTo>
                  <a:cubicBezTo>
                    <a:pt x="0" y="13404"/>
                    <a:pt x="0" y="13404"/>
                    <a:pt x="0" y="13404"/>
                  </a:cubicBezTo>
                  <a:cubicBezTo>
                    <a:pt x="0" y="15288"/>
                    <a:pt x="0" y="15288"/>
                    <a:pt x="0" y="15288"/>
                  </a:cubicBezTo>
                  <a:cubicBezTo>
                    <a:pt x="712" y="15475"/>
                    <a:pt x="712" y="15475"/>
                    <a:pt x="712" y="15475"/>
                  </a:cubicBezTo>
                  <a:cubicBezTo>
                    <a:pt x="757" y="16654"/>
                    <a:pt x="757" y="16654"/>
                    <a:pt x="757" y="16654"/>
                  </a:cubicBezTo>
                  <a:cubicBezTo>
                    <a:pt x="756" y="16659"/>
                    <a:pt x="756" y="16659"/>
                    <a:pt x="756" y="16659"/>
                  </a:cubicBezTo>
                  <a:cubicBezTo>
                    <a:pt x="757" y="16660"/>
                    <a:pt x="757" y="16660"/>
                    <a:pt x="757" y="16660"/>
                  </a:cubicBezTo>
                  <a:cubicBezTo>
                    <a:pt x="821" y="18322"/>
                    <a:pt x="821" y="18322"/>
                    <a:pt x="821" y="18322"/>
                  </a:cubicBezTo>
                  <a:cubicBezTo>
                    <a:pt x="0" y="18107"/>
                    <a:pt x="0" y="18107"/>
                    <a:pt x="0" y="18107"/>
                  </a:cubicBezTo>
                  <a:cubicBezTo>
                    <a:pt x="0" y="18424"/>
                    <a:pt x="0" y="18424"/>
                    <a:pt x="0" y="18424"/>
                  </a:cubicBezTo>
                  <a:cubicBezTo>
                    <a:pt x="833" y="18642"/>
                    <a:pt x="833" y="18642"/>
                    <a:pt x="833" y="18642"/>
                  </a:cubicBezTo>
                  <a:cubicBezTo>
                    <a:pt x="907" y="20549"/>
                    <a:pt x="907" y="20549"/>
                    <a:pt x="907" y="20549"/>
                  </a:cubicBezTo>
                  <a:cubicBezTo>
                    <a:pt x="0" y="20311"/>
                    <a:pt x="0" y="20311"/>
                    <a:pt x="0" y="20311"/>
                  </a:cubicBezTo>
                  <a:cubicBezTo>
                    <a:pt x="0" y="20944"/>
                    <a:pt x="0" y="20944"/>
                    <a:pt x="0" y="20944"/>
                  </a:cubicBezTo>
                  <a:cubicBezTo>
                    <a:pt x="931" y="21188"/>
                    <a:pt x="931" y="21188"/>
                    <a:pt x="931" y="21188"/>
                  </a:cubicBezTo>
                  <a:cubicBezTo>
                    <a:pt x="947" y="21602"/>
                    <a:pt x="947" y="21602"/>
                    <a:pt x="947" y="21602"/>
                  </a:cubicBezTo>
                  <a:cubicBezTo>
                    <a:pt x="1560" y="21602"/>
                    <a:pt x="1560" y="21602"/>
                    <a:pt x="1560" y="21602"/>
                  </a:cubicBezTo>
                  <a:cubicBezTo>
                    <a:pt x="1489" y="19774"/>
                    <a:pt x="1489" y="19774"/>
                    <a:pt x="1489" y="19774"/>
                  </a:cubicBezTo>
                  <a:cubicBezTo>
                    <a:pt x="3054" y="20184"/>
                    <a:pt x="3054" y="20184"/>
                    <a:pt x="3054" y="20184"/>
                  </a:cubicBezTo>
                  <a:cubicBezTo>
                    <a:pt x="2683" y="21602"/>
                    <a:pt x="2683" y="21602"/>
                    <a:pt x="2683" y="21602"/>
                  </a:cubicBezTo>
                  <a:cubicBezTo>
                    <a:pt x="2999" y="21602"/>
                    <a:pt x="2999" y="21602"/>
                    <a:pt x="2999" y="21602"/>
                  </a:cubicBezTo>
                  <a:cubicBezTo>
                    <a:pt x="3350" y="20261"/>
                    <a:pt x="3350" y="20261"/>
                    <a:pt x="3350" y="20261"/>
                  </a:cubicBezTo>
                  <a:cubicBezTo>
                    <a:pt x="3980" y="20426"/>
                    <a:pt x="3980" y="20426"/>
                    <a:pt x="3980" y="20426"/>
                  </a:cubicBezTo>
                  <a:cubicBezTo>
                    <a:pt x="3672" y="21602"/>
                    <a:pt x="3672" y="21602"/>
                    <a:pt x="3672" y="21602"/>
                  </a:cubicBezTo>
                  <a:cubicBezTo>
                    <a:pt x="3988" y="21602"/>
                    <a:pt x="3988" y="21602"/>
                    <a:pt x="3988" y="21602"/>
                  </a:cubicBezTo>
                  <a:cubicBezTo>
                    <a:pt x="4276" y="20504"/>
                    <a:pt x="4276" y="20504"/>
                    <a:pt x="4276" y="20504"/>
                  </a:cubicBezTo>
                  <a:cubicBezTo>
                    <a:pt x="6936" y="21200"/>
                    <a:pt x="6936" y="21200"/>
                    <a:pt x="6936" y="21200"/>
                  </a:cubicBezTo>
                  <a:cubicBezTo>
                    <a:pt x="6831" y="21602"/>
                    <a:pt x="6831" y="21602"/>
                    <a:pt x="6831" y="21602"/>
                  </a:cubicBezTo>
                  <a:cubicBezTo>
                    <a:pt x="7148" y="21602"/>
                    <a:pt x="7148" y="21602"/>
                    <a:pt x="7148" y="21602"/>
                  </a:cubicBezTo>
                  <a:cubicBezTo>
                    <a:pt x="7232" y="21278"/>
                    <a:pt x="7232" y="21278"/>
                    <a:pt x="7232" y="21278"/>
                  </a:cubicBezTo>
                  <a:cubicBezTo>
                    <a:pt x="7880" y="21447"/>
                    <a:pt x="7880" y="21447"/>
                    <a:pt x="7880" y="21447"/>
                  </a:cubicBezTo>
                  <a:cubicBezTo>
                    <a:pt x="7886" y="21602"/>
                    <a:pt x="7886" y="21602"/>
                    <a:pt x="7886" y="21602"/>
                  </a:cubicBezTo>
                  <a:cubicBezTo>
                    <a:pt x="8498" y="21602"/>
                    <a:pt x="8498" y="21602"/>
                    <a:pt x="8498" y="21602"/>
                  </a:cubicBezTo>
                  <a:cubicBezTo>
                    <a:pt x="8454" y="20457"/>
                    <a:pt x="8454" y="20457"/>
                    <a:pt x="8454" y="20457"/>
                  </a:cubicBezTo>
                  <a:cubicBezTo>
                    <a:pt x="10351" y="20954"/>
                    <a:pt x="10351" y="20954"/>
                    <a:pt x="10351" y="20954"/>
                  </a:cubicBezTo>
                  <a:cubicBezTo>
                    <a:pt x="10552" y="21191"/>
                    <a:pt x="10552" y="21191"/>
                    <a:pt x="10552" y="21191"/>
                  </a:cubicBezTo>
                  <a:cubicBezTo>
                    <a:pt x="10553" y="21206"/>
                    <a:pt x="10553" y="21206"/>
                    <a:pt x="10553" y="21206"/>
                  </a:cubicBezTo>
                  <a:cubicBezTo>
                    <a:pt x="10564" y="21205"/>
                    <a:pt x="10564" y="21205"/>
                    <a:pt x="10564" y="21205"/>
                  </a:cubicBezTo>
                  <a:cubicBezTo>
                    <a:pt x="10901" y="21602"/>
                    <a:pt x="10901" y="21602"/>
                    <a:pt x="10901" y="21602"/>
                  </a:cubicBezTo>
                  <a:cubicBezTo>
                    <a:pt x="11795" y="21602"/>
                    <a:pt x="11795" y="21602"/>
                    <a:pt x="11795" y="21602"/>
                  </a:cubicBezTo>
                  <a:cubicBezTo>
                    <a:pt x="12390" y="19329"/>
                    <a:pt x="12390" y="19329"/>
                    <a:pt x="12390" y="19329"/>
                  </a:cubicBezTo>
                  <a:cubicBezTo>
                    <a:pt x="14096" y="19776"/>
                    <a:pt x="14096" y="19776"/>
                    <a:pt x="14096" y="19776"/>
                  </a:cubicBezTo>
                  <a:cubicBezTo>
                    <a:pt x="13618" y="21602"/>
                    <a:pt x="13618" y="21602"/>
                    <a:pt x="13618" y="21602"/>
                  </a:cubicBezTo>
                  <a:cubicBezTo>
                    <a:pt x="13935" y="21602"/>
                    <a:pt x="13935" y="21602"/>
                    <a:pt x="13935" y="21602"/>
                  </a:cubicBezTo>
                  <a:cubicBezTo>
                    <a:pt x="14588" y="19107"/>
                    <a:pt x="14588" y="19107"/>
                    <a:pt x="14588" y="19107"/>
                  </a:cubicBezTo>
                  <a:cubicBezTo>
                    <a:pt x="15591" y="19370"/>
                    <a:pt x="15591" y="19370"/>
                    <a:pt x="15591" y="19370"/>
                  </a:cubicBezTo>
                  <a:cubicBezTo>
                    <a:pt x="15632" y="20187"/>
                    <a:pt x="15479" y="20942"/>
                    <a:pt x="15150" y="21602"/>
                  </a:cubicBezTo>
                  <a:cubicBezTo>
                    <a:pt x="15523" y="21602"/>
                    <a:pt x="15523" y="21602"/>
                    <a:pt x="15523" y="21602"/>
                  </a:cubicBezTo>
                  <a:cubicBezTo>
                    <a:pt x="15811" y="20958"/>
                    <a:pt x="15943" y="20233"/>
                    <a:pt x="15905" y="19452"/>
                  </a:cubicBezTo>
                  <a:cubicBezTo>
                    <a:pt x="17310" y="19820"/>
                    <a:pt x="17310" y="19820"/>
                    <a:pt x="17310" y="19820"/>
                  </a:cubicBezTo>
                  <a:cubicBezTo>
                    <a:pt x="16843" y="21602"/>
                    <a:pt x="16843" y="21602"/>
                    <a:pt x="16843" y="21602"/>
                  </a:cubicBezTo>
                  <a:cubicBezTo>
                    <a:pt x="17159" y="21602"/>
                    <a:pt x="17159" y="21602"/>
                    <a:pt x="17159" y="21602"/>
                  </a:cubicBezTo>
                  <a:cubicBezTo>
                    <a:pt x="17606" y="19898"/>
                    <a:pt x="17606" y="19898"/>
                    <a:pt x="17606" y="19898"/>
                  </a:cubicBezTo>
                  <a:lnTo>
                    <a:pt x="18651" y="20171"/>
                  </a:lnTo>
                  <a:close/>
                  <a:moveTo>
                    <a:pt x="18210" y="12516"/>
                  </a:moveTo>
                  <a:cubicBezTo>
                    <a:pt x="16667" y="12111"/>
                    <a:pt x="16667" y="12111"/>
                    <a:pt x="16667" y="12111"/>
                  </a:cubicBezTo>
                  <a:cubicBezTo>
                    <a:pt x="16956" y="11005"/>
                    <a:pt x="16956" y="11005"/>
                    <a:pt x="16956" y="11005"/>
                  </a:cubicBezTo>
                  <a:cubicBezTo>
                    <a:pt x="18717" y="10580"/>
                    <a:pt x="18717" y="10580"/>
                    <a:pt x="18717" y="10580"/>
                  </a:cubicBezTo>
                  <a:lnTo>
                    <a:pt x="18210" y="12516"/>
                  </a:lnTo>
                  <a:close/>
                  <a:moveTo>
                    <a:pt x="10557" y="5742"/>
                  </a:moveTo>
                  <a:cubicBezTo>
                    <a:pt x="10552" y="5760"/>
                    <a:pt x="10552" y="5760"/>
                    <a:pt x="10552" y="5760"/>
                  </a:cubicBezTo>
                  <a:cubicBezTo>
                    <a:pt x="14375" y="6761"/>
                    <a:pt x="14375" y="6761"/>
                    <a:pt x="14375" y="6761"/>
                  </a:cubicBezTo>
                  <a:cubicBezTo>
                    <a:pt x="14105" y="7793"/>
                    <a:pt x="14105" y="7793"/>
                    <a:pt x="14105" y="7793"/>
                  </a:cubicBezTo>
                  <a:cubicBezTo>
                    <a:pt x="9641" y="6625"/>
                    <a:pt x="9641" y="6625"/>
                    <a:pt x="9641" y="6625"/>
                  </a:cubicBezTo>
                  <a:lnTo>
                    <a:pt x="10557" y="5742"/>
                  </a:lnTo>
                  <a:close/>
                  <a:moveTo>
                    <a:pt x="9294" y="6534"/>
                  </a:moveTo>
                  <a:cubicBezTo>
                    <a:pt x="8744" y="6390"/>
                    <a:pt x="8744" y="6390"/>
                    <a:pt x="8744" y="6390"/>
                  </a:cubicBezTo>
                  <a:cubicBezTo>
                    <a:pt x="8636" y="3580"/>
                    <a:pt x="8636" y="3580"/>
                    <a:pt x="8636" y="3580"/>
                  </a:cubicBezTo>
                  <a:cubicBezTo>
                    <a:pt x="11029" y="4211"/>
                    <a:pt x="11029" y="4211"/>
                    <a:pt x="11029" y="4211"/>
                  </a:cubicBezTo>
                  <a:cubicBezTo>
                    <a:pt x="11107" y="4348"/>
                    <a:pt x="11205" y="4472"/>
                    <a:pt x="11321" y="4581"/>
                  </a:cubicBezTo>
                  <a:lnTo>
                    <a:pt x="9294" y="6534"/>
                  </a:lnTo>
                  <a:close/>
                  <a:moveTo>
                    <a:pt x="16391" y="5738"/>
                  </a:moveTo>
                  <a:cubicBezTo>
                    <a:pt x="15774" y="5577"/>
                    <a:pt x="15774" y="5577"/>
                    <a:pt x="15774" y="5577"/>
                  </a:cubicBezTo>
                  <a:cubicBezTo>
                    <a:pt x="15051" y="5387"/>
                    <a:pt x="15051" y="5387"/>
                    <a:pt x="15051" y="5387"/>
                  </a:cubicBezTo>
                  <a:cubicBezTo>
                    <a:pt x="15360" y="4207"/>
                    <a:pt x="15360" y="4207"/>
                    <a:pt x="15360" y="4207"/>
                  </a:cubicBezTo>
                  <a:cubicBezTo>
                    <a:pt x="15528" y="4251"/>
                    <a:pt x="15528" y="4251"/>
                    <a:pt x="15528" y="4251"/>
                  </a:cubicBezTo>
                  <a:cubicBezTo>
                    <a:pt x="16700" y="4560"/>
                    <a:pt x="16700" y="4560"/>
                    <a:pt x="16700" y="4560"/>
                  </a:cubicBezTo>
                  <a:lnTo>
                    <a:pt x="16391" y="5738"/>
                  </a:lnTo>
                  <a:close/>
                  <a:moveTo>
                    <a:pt x="16979" y="7138"/>
                  </a:moveTo>
                  <a:cubicBezTo>
                    <a:pt x="16382" y="6982"/>
                    <a:pt x="16382" y="6982"/>
                    <a:pt x="16382" y="6982"/>
                  </a:cubicBezTo>
                  <a:cubicBezTo>
                    <a:pt x="16639" y="6000"/>
                    <a:pt x="16639" y="6000"/>
                    <a:pt x="16639" y="6000"/>
                  </a:cubicBezTo>
                  <a:lnTo>
                    <a:pt x="16979" y="7138"/>
                  </a:lnTo>
                  <a:close/>
                  <a:moveTo>
                    <a:pt x="16314" y="6034"/>
                  </a:moveTo>
                  <a:cubicBezTo>
                    <a:pt x="15741" y="8222"/>
                    <a:pt x="15741" y="8222"/>
                    <a:pt x="15741" y="8222"/>
                  </a:cubicBezTo>
                  <a:cubicBezTo>
                    <a:pt x="14401" y="7871"/>
                    <a:pt x="14401" y="7871"/>
                    <a:pt x="14401" y="7871"/>
                  </a:cubicBezTo>
                  <a:cubicBezTo>
                    <a:pt x="14973" y="5683"/>
                    <a:pt x="14973" y="5683"/>
                    <a:pt x="14973" y="5683"/>
                  </a:cubicBezTo>
                  <a:lnTo>
                    <a:pt x="16314" y="6034"/>
                  </a:lnTo>
                  <a:close/>
                  <a:moveTo>
                    <a:pt x="15586" y="8814"/>
                  </a:moveTo>
                  <a:cubicBezTo>
                    <a:pt x="14847" y="11635"/>
                    <a:pt x="14847" y="11635"/>
                    <a:pt x="14847" y="11635"/>
                  </a:cubicBezTo>
                  <a:cubicBezTo>
                    <a:pt x="14668" y="11588"/>
                    <a:pt x="14668" y="11588"/>
                    <a:pt x="14668" y="11588"/>
                  </a:cubicBezTo>
                  <a:cubicBezTo>
                    <a:pt x="14644" y="10182"/>
                    <a:pt x="14090" y="8994"/>
                    <a:pt x="13095" y="8162"/>
                  </a:cubicBezTo>
                  <a:lnTo>
                    <a:pt x="15586" y="8814"/>
                  </a:lnTo>
                  <a:close/>
                  <a:moveTo>
                    <a:pt x="14355" y="11506"/>
                  </a:moveTo>
                  <a:cubicBezTo>
                    <a:pt x="13653" y="11322"/>
                    <a:pt x="13653" y="11322"/>
                    <a:pt x="13653" y="11322"/>
                  </a:cubicBezTo>
                  <a:cubicBezTo>
                    <a:pt x="14011" y="9956"/>
                    <a:pt x="14011" y="9956"/>
                    <a:pt x="14011" y="9956"/>
                  </a:cubicBezTo>
                  <a:cubicBezTo>
                    <a:pt x="14209" y="10429"/>
                    <a:pt x="14326" y="10949"/>
                    <a:pt x="14355" y="11506"/>
                  </a:cubicBezTo>
                  <a:close/>
                  <a:moveTo>
                    <a:pt x="11504" y="7745"/>
                  </a:moveTo>
                  <a:cubicBezTo>
                    <a:pt x="12187" y="7924"/>
                    <a:pt x="12187" y="7924"/>
                    <a:pt x="12187" y="7924"/>
                  </a:cubicBezTo>
                  <a:cubicBezTo>
                    <a:pt x="12885" y="8327"/>
                    <a:pt x="13430" y="8871"/>
                    <a:pt x="13799" y="9525"/>
                  </a:cubicBezTo>
                  <a:cubicBezTo>
                    <a:pt x="13349" y="11243"/>
                    <a:pt x="13349" y="11243"/>
                    <a:pt x="13349" y="11243"/>
                  </a:cubicBezTo>
                  <a:cubicBezTo>
                    <a:pt x="12651" y="11060"/>
                    <a:pt x="12651" y="11060"/>
                    <a:pt x="12651" y="11060"/>
                  </a:cubicBezTo>
                  <a:cubicBezTo>
                    <a:pt x="12861" y="9963"/>
                    <a:pt x="12309" y="8874"/>
                    <a:pt x="11338" y="8382"/>
                  </a:cubicBezTo>
                  <a:lnTo>
                    <a:pt x="11504" y="7745"/>
                  </a:lnTo>
                  <a:close/>
                  <a:moveTo>
                    <a:pt x="12463" y="11644"/>
                  </a:moveTo>
                  <a:cubicBezTo>
                    <a:pt x="13843" y="12005"/>
                    <a:pt x="13843" y="12005"/>
                    <a:pt x="13843" y="12005"/>
                  </a:cubicBezTo>
                  <a:cubicBezTo>
                    <a:pt x="12968" y="15349"/>
                    <a:pt x="12968" y="15349"/>
                    <a:pt x="12968" y="15349"/>
                  </a:cubicBezTo>
                  <a:cubicBezTo>
                    <a:pt x="11902" y="12416"/>
                    <a:pt x="11902" y="12416"/>
                    <a:pt x="11902" y="12416"/>
                  </a:cubicBezTo>
                  <a:cubicBezTo>
                    <a:pt x="12133" y="12201"/>
                    <a:pt x="12326" y="11941"/>
                    <a:pt x="12463" y="11644"/>
                  </a:cubicBezTo>
                  <a:close/>
                  <a:moveTo>
                    <a:pt x="14139" y="12082"/>
                  </a:moveTo>
                  <a:cubicBezTo>
                    <a:pt x="15199" y="12360"/>
                    <a:pt x="15199" y="12360"/>
                    <a:pt x="15199" y="12360"/>
                  </a:cubicBezTo>
                  <a:cubicBezTo>
                    <a:pt x="13810" y="17665"/>
                    <a:pt x="13810" y="17665"/>
                    <a:pt x="13810" y="17665"/>
                  </a:cubicBezTo>
                  <a:cubicBezTo>
                    <a:pt x="13152" y="15855"/>
                    <a:pt x="13152" y="15855"/>
                    <a:pt x="13152" y="15855"/>
                  </a:cubicBezTo>
                  <a:lnTo>
                    <a:pt x="14139" y="12082"/>
                  </a:lnTo>
                  <a:close/>
                  <a:moveTo>
                    <a:pt x="15143" y="11713"/>
                  </a:moveTo>
                  <a:cubicBezTo>
                    <a:pt x="15437" y="10591"/>
                    <a:pt x="15437" y="10591"/>
                    <a:pt x="15437" y="10591"/>
                  </a:cubicBezTo>
                  <a:cubicBezTo>
                    <a:pt x="16664" y="10912"/>
                    <a:pt x="16664" y="10912"/>
                    <a:pt x="16664" y="10912"/>
                  </a:cubicBezTo>
                  <a:cubicBezTo>
                    <a:pt x="16371" y="12034"/>
                    <a:pt x="16371" y="12034"/>
                    <a:pt x="16371" y="12034"/>
                  </a:cubicBezTo>
                  <a:cubicBezTo>
                    <a:pt x="15946" y="11923"/>
                    <a:pt x="15946" y="11923"/>
                    <a:pt x="15946" y="11923"/>
                  </a:cubicBezTo>
                  <a:cubicBezTo>
                    <a:pt x="15354" y="11768"/>
                    <a:pt x="15354" y="11768"/>
                    <a:pt x="15354" y="11768"/>
                  </a:cubicBezTo>
                  <a:lnTo>
                    <a:pt x="15143" y="11713"/>
                  </a:lnTo>
                  <a:close/>
                  <a:moveTo>
                    <a:pt x="15515" y="10294"/>
                  </a:moveTo>
                  <a:cubicBezTo>
                    <a:pt x="15882" y="8891"/>
                    <a:pt x="15882" y="8891"/>
                    <a:pt x="15882" y="8891"/>
                  </a:cubicBezTo>
                  <a:cubicBezTo>
                    <a:pt x="17109" y="9213"/>
                    <a:pt x="17109" y="9213"/>
                    <a:pt x="17109" y="9213"/>
                  </a:cubicBezTo>
                  <a:cubicBezTo>
                    <a:pt x="16742" y="10616"/>
                    <a:pt x="16742" y="10616"/>
                    <a:pt x="16742" y="10616"/>
                  </a:cubicBezTo>
                  <a:lnTo>
                    <a:pt x="15515" y="10294"/>
                  </a:lnTo>
                  <a:close/>
                  <a:moveTo>
                    <a:pt x="18949" y="9694"/>
                  </a:moveTo>
                  <a:cubicBezTo>
                    <a:pt x="18805" y="10244"/>
                    <a:pt x="18805" y="10244"/>
                    <a:pt x="18805" y="10244"/>
                  </a:cubicBezTo>
                  <a:cubicBezTo>
                    <a:pt x="17044" y="10669"/>
                    <a:pt x="17044" y="10669"/>
                    <a:pt x="17044" y="10669"/>
                  </a:cubicBezTo>
                  <a:cubicBezTo>
                    <a:pt x="17405" y="9290"/>
                    <a:pt x="17405" y="9290"/>
                    <a:pt x="17405" y="9290"/>
                  </a:cubicBezTo>
                  <a:lnTo>
                    <a:pt x="18949" y="9694"/>
                  </a:lnTo>
                  <a:close/>
                  <a:moveTo>
                    <a:pt x="17435" y="8665"/>
                  </a:moveTo>
                  <a:cubicBezTo>
                    <a:pt x="16037" y="8299"/>
                    <a:pt x="16037" y="8299"/>
                    <a:pt x="16037" y="8299"/>
                  </a:cubicBezTo>
                  <a:cubicBezTo>
                    <a:pt x="16304" y="7278"/>
                    <a:pt x="16304" y="7278"/>
                    <a:pt x="16304" y="7278"/>
                  </a:cubicBezTo>
                  <a:cubicBezTo>
                    <a:pt x="17082" y="7482"/>
                    <a:pt x="17082" y="7482"/>
                    <a:pt x="17082" y="7482"/>
                  </a:cubicBezTo>
                  <a:lnTo>
                    <a:pt x="17435" y="8665"/>
                  </a:lnTo>
                  <a:close/>
                  <a:moveTo>
                    <a:pt x="18843" y="2490"/>
                  </a:moveTo>
                  <a:cubicBezTo>
                    <a:pt x="18625" y="3321"/>
                    <a:pt x="18625" y="3321"/>
                    <a:pt x="18625" y="3321"/>
                  </a:cubicBezTo>
                  <a:cubicBezTo>
                    <a:pt x="17077" y="2916"/>
                    <a:pt x="17077" y="2916"/>
                    <a:pt x="17077" y="2916"/>
                  </a:cubicBezTo>
                  <a:lnTo>
                    <a:pt x="18843" y="2490"/>
                  </a:lnTo>
                  <a:close/>
                  <a:moveTo>
                    <a:pt x="17949" y="4208"/>
                  </a:moveTo>
                  <a:cubicBezTo>
                    <a:pt x="17176" y="4004"/>
                    <a:pt x="17176" y="4004"/>
                    <a:pt x="17176" y="4004"/>
                  </a:cubicBezTo>
                  <a:cubicBezTo>
                    <a:pt x="17281" y="3602"/>
                    <a:pt x="17281" y="3602"/>
                    <a:pt x="17281" y="3602"/>
                  </a:cubicBezTo>
                  <a:cubicBezTo>
                    <a:pt x="17809" y="3740"/>
                    <a:pt x="17809" y="3740"/>
                    <a:pt x="17809" y="3740"/>
                  </a:cubicBezTo>
                  <a:lnTo>
                    <a:pt x="17949" y="4208"/>
                  </a:lnTo>
                  <a:close/>
                  <a:moveTo>
                    <a:pt x="18170" y="4948"/>
                  </a:moveTo>
                  <a:cubicBezTo>
                    <a:pt x="18981" y="7663"/>
                    <a:pt x="18981" y="7663"/>
                    <a:pt x="18981" y="7663"/>
                  </a:cubicBezTo>
                  <a:cubicBezTo>
                    <a:pt x="17326" y="7229"/>
                    <a:pt x="17326" y="7229"/>
                    <a:pt x="17326" y="7229"/>
                  </a:cubicBezTo>
                  <a:cubicBezTo>
                    <a:pt x="16788" y="5430"/>
                    <a:pt x="16788" y="5430"/>
                    <a:pt x="16788" y="5430"/>
                  </a:cubicBezTo>
                  <a:cubicBezTo>
                    <a:pt x="16996" y="4638"/>
                    <a:pt x="16996" y="4638"/>
                    <a:pt x="16996" y="4638"/>
                  </a:cubicBezTo>
                  <a:lnTo>
                    <a:pt x="18170" y="4948"/>
                  </a:lnTo>
                  <a:close/>
                  <a:moveTo>
                    <a:pt x="16985" y="3525"/>
                  </a:moveTo>
                  <a:cubicBezTo>
                    <a:pt x="16880" y="3926"/>
                    <a:pt x="16880" y="3926"/>
                    <a:pt x="16880" y="3926"/>
                  </a:cubicBezTo>
                  <a:cubicBezTo>
                    <a:pt x="14036" y="3176"/>
                    <a:pt x="14036" y="3176"/>
                    <a:pt x="14036" y="3176"/>
                  </a:cubicBezTo>
                  <a:cubicBezTo>
                    <a:pt x="14014" y="3016"/>
                    <a:pt x="13967" y="2861"/>
                    <a:pt x="13900" y="2717"/>
                  </a:cubicBezTo>
                  <a:lnTo>
                    <a:pt x="16985" y="3525"/>
                  </a:lnTo>
                  <a:close/>
                  <a:moveTo>
                    <a:pt x="16316" y="2013"/>
                  </a:moveTo>
                  <a:cubicBezTo>
                    <a:pt x="16143" y="2672"/>
                    <a:pt x="16143" y="2672"/>
                    <a:pt x="16143" y="2672"/>
                  </a:cubicBezTo>
                  <a:cubicBezTo>
                    <a:pt x="13673" y="2025"/>
                    <a:pt x="13673" y="2025"/>
                    <a:pt x="13673" y="2025"/>
                  </a:cubicBezTo>
                  <a:cubicBezTo>
                    <a:pt x="13934" y="1870"/>
                    <a:pt x="14173" y="1697"/>
                    <a:pt x="14391" y="1509"/>
                  </a:cubicBezTo>
                  <a:lnTo>
                    <a:pt x="16316" y="2013"/>
                  </a:lnTo>
                  <a:close/>
                  <a:moveTo>
                    <a:pt x="13672" y="1002"/>
                  </a:moveTo>
                  <a:cubicBezTo>
                    <a:pt x="14286" y="1162"/>
                    <a:pt x="14286" y="1162"/>
                    <a:pt x="14286" y="1162"/>
                  </a:cubicBezTo>
                  <a:cubicBezTo>
                    <a:pt x="14286" y="1163"/>
                    <a:pt x="14285" y="1164"/>
                    <a:pt x="14284" y="1165"/>
                  </a:cubicBezTo>
                  <a:cubicBezTo>
                    <a:pt x="14270" y="1161"/>
                    <a:pt x="14270" y="1161"/>
                    <a:pt x="14270" y="1161"/>
                  </a:cubicBezTo>
                  <a:cubicBezTo>
                    <a:pt x="14264" y="1184"/>
                    <a:pt x="14264" y="1184"/>
                    <a:pt x="14264" y="1184"/>
                  </a:cubicBezTo>
                  <a:cubicBezTo>
                    <a:pt x="14028" y="1405"/>
                    <a:pt x="13762" y="1607"/>
                    <a:pt x="13467" y="1785"/>
                  </a:cubicBezTo>
                  <a:lnTo>
                    <a:pt x="13672" y="1002"/>
                  </a:lnTo>
                  <a:close/>
                  <a:moveTo>
                    <a:pt x="13990" y="3845"/>
                  </a:moveTo>
                  <a:cubicBezTo>
                    <a:pt x="15064" y="4128"/>
                    <a:pt x="15064" y="4128"/>
                    <a:pt x="15064" y="4128"/>
                  </a:cubicBezTo>
                  <a:cubicBezTo>
                    <a:pt x="14453" y="6465"/>
                    <a:pt x="14453" y="6465"/>
                    <a:pt x="14453" y="6465"/>
                  </a:cubicBezTo>
                  <a:cubicBezTo>
                    <a:pt x="10800" y="5508"/>
                    <a:pt x="10800" y="5508"/>
                    <a:pt x="10800" y="5508"/>
                  </a:cubicBezTo>
                  <a:cubicBezTo>
                    <a:pt x="11565" y="4771"/>
                    <a:pt x="11565" y="4771"/>
                    <a:pt x="11565" y="4771"/>
                  </a:cubicBezTo>
                  <a:cubicBezTo>
                    <a:pt x="11703" y="4858"/>
                    <a:pt x="11856" y="4926"/>
                    <a:pt x="12022" y="4969"/>
                  </a:cubicBezTo>
                  <a:cubicBezTo>
                    <a:pt x="12876" y="5193"/>
                    <a:pt x="13749" y="4691"/>
                    <a:pt x="13990" y="3845"/>
                  </a:cubicBezTo>
                  <a:close/>
                  <a:moveTo>
                    <a:pt x="13407" y="3657"/>
                  </a:moveTo>
                  <a:cubicBezTo>
                    <a:pt x="13407" y="3657"/>
                    <a:pt x="13407" y="3657"/>
                    <a:pt x="13407" y="3657"/>
                  </a:cubicBezTo>
                  <a:cubicBezTo>
                    <a:pt x="13266" y="4196"/>
                    <a:pt x="12715" y="4518"/>
                    <a:pt x="12177" y="4377"/>
                  </a:cubicBezTo>
                  <a:cubicBezTo>
                    <a:pt x="11638" y="4236"/>
                    <a:pt x="11316" y="3685"/>
                    <a:pt x="11457" y="3147"/>
                  </a:cubicBezTo>
                  <a:cubicBezTo>
                    <a:pt x="11598" y="2608"/>
                    <a:pt x="12149" y="2286"/>
                    <a:pt x="12687" y="2427"/>
                  </a:cubicBezTo>
                  <a:cubicBezTo>
                    <a:pt x="13226" y="2568"/>
                    <a:pt x="13548" y="3119"/>
                    <a:pt x="13407" y="3657"/>
                  </a:cubicBezTo>
                  <a:close/>
                  <a:moveTo>
                    <a:pt x="13376" y="924"/>
                  </a:moveTo>
                  <a:cubicBezTo>
                    <a:pt x="13342" y="1057"/>
                    <a:pt x="13342" y="1057"/>
                    <a:pt x="13342" y="1057"/>
                  </a:cubicBezTo>
                  <a:cubicBezTo>
                    <a:pt x="13167" y="1726"/>
                    <a:pt x="13167" y="1726"/>
                    <a:pt x="13167" y="1726"/>
                  </a:cubicBezTo>
                  <a:cubicBezTo>
                    <a:pt x="12233" y="625"/>
                    <a:pt x="12233" y="625"/>
                    <a:pt x="12233" y="625"/>
                  </a:cubicBezTo>
                  <a:lnTo>
                    <a:pt x="13376" y="924"/>
                  </a:lnTo>
                  <a:close/>
                  <a:moveTo>
                    <a:pt x="11800" y="1061"/>
                  </a:moveTo>
                  <a:cubicBezTo>
                    <a:pt x="12412" y="1782"/>
                    <a:pt x="12412" y="1782"/>
                    <a:pt x="12412" y="1782"/>
                  </a:cubicBezTo>
                  <a:cubicBezTo>
                    <a:pt x="12055" y="1786"/>
                    <a:pt x="11714" y="1909"/>
                    <a:pt x="11439" y="2122"/>
                  </a:cubicBezTo>
                  <a:cubicBezTo>
                    <a:pt x="9502" y="1615"/>
                    <a:pt x="9502" y="1615"/>
                    <a:pt x="9502" y="1615"/>
                  </a:cubicBezTo>
                  <a:lnTo>
                    <a:pt x="11800" y="1061"/>
                  </a:lnTo>
                  <a:close/>
                  <a:moveTo>
                    <a:pt x="8873" y="1766"/>
                  </a:moveTo>
                  <a:cubicBezTo>
                    <a:pt x="11182" y="2371"/>
                    <a:pt x="11182" y="2371"/>
                    <a:pt x="11182" y="2371"/>
                  </a:cubicBezTo>
                  <a:cubicBezTo>
                    <a:pt x="11037" y="2547"/>
                    <a:pt x="10926" y="2756"/>
                    <a:pt x="10865" y="2992"/>
                  </a:cubicBezTo>
                  <a:cubicBezTo>
                    <a:pt x="10822" y="3153"/>
                    <a:pt x="10806" y="3314"/>
                    <a:pt x="10813" y="3473"/>
                  </a:cubicBezTo>
                  <a:cubicBezTo>
                    <a:pt x="8609" y="2891"/>
                    <a:pt x="8609" y="2891"/>
                    <a:pt x="8609" y="2891"/>
                  </a:cubicBezTo>
                  <a:cubicBezTo>
                    <a:pt x="8569" y="1839"/>
                    <a:pt x="8569" y="1839"/>
                    <a:pt x="8569" y="1839"/>
                  </a:cubicBezTo>
                  <a:lnTo>
                    <a:pt x="8873" y="1766"/>
                  </a:lnTo>
                  <a:close/>
                  <a:moveTo>
                    <a:pt x="11201" y="7666"/>
                  </a:moveTo>
                  <a:cubicBezTo>
                    <a:pt x="11046" y="8256"/>
                    <a:pt x="11046" y="8256"/>
                    <a:pt x="11046" y="8256"/>
                  </a:cubicBezTo>
                  <a:cubicBezTo>
                    <a:pt x="10979" y="8233"/>
                    <a:pt x="10911" y="8211"/>
                    <a:pt x="10841" y="8193"/>
                  </a:cubicBezTo>
                  <a:cubicBezTo>
                    <a:pt x="10324" y="8057"/>
                    <a:pt x="9802" y="8096"/>
                    <a:pt x="9338" y="8271"/>
                  </a:cubicBezTo>
                  <a:cubicBezTo>
                    <a:pt x="7495" y="6696"/>
                    <a:pt x="7495" y="6696"/>
                    <a:pt x="7495" y="6696"/>
                  </a:cubicBezTo>
                  <a:lnTo>
                    <a:pt x="11201" y="7666"/>
                  </a:lnTo>
                  <a:close/>
                  <a:moveTo>
                    <a:pt x="5763" y="6242"/>
                  </a:moveTo>
                  <a:cubicBezTo>
                    <a:pt x="6138" y="6340"/>
                    <a:pt x="6138" y="6340"/>
                    <a:pt x="6138" y="6340"/>
                  </a:cubicBezTo>
                  <a:cubicBezTo>
                    <a:pt x="6467" y="6622"/>
                    <a:pt x="6467" y="6622"/>
                    <a:pt x="6467" y="6622"/>
                  </a:cubicBezTo>
                  <a:cubicBezTo>
                    <a:pt x="6531" y="7425"/>
                    <a:pt x="6410" y="8170"/>
                    <a:pt x="6120" y="8829"/>
                  </a:cubicBezTo>
                  <a:cubicBezTo>
                    <a:pt x="5152" y="8576"/>
                    <a:pt x="5152" y="8576"/>
                    <a:pt x="5152" y="8576"/>
                  </a:cubicBezTo>
                  <a:lnTo>
                    <a:pt x="5763" y="6242"/>
                  </a:lnTo>
                  <a:close/>
                  <a:moveTo>
                    <a:pt x="4861" y="7270"/>
                  </a:moveTo>
                  <a:cubicBezTo>
                    <a:pt x="4560" y="8421"/>
                    <a:pt x="4560" y="8421"/>
                    <a:pt x="4560" y="8421"/>
                  </a:cubicBezTo>
                  <a:cubicBezTo>
                    <a:pt x="3848" y="8235"/>
                    <a:pt x="3848" y="8235"/>
                    <a:pt x="3848" y="8235"/>
                  </a:cubicBezTo>
                  <a:cubicBezTo>
                    <a:pt x="3405" y="6752"/>
                    <a:pt x="3405" y="6752"/>
                    <a:pt x="3405" y="6752"/>
                  </a:cubicBezTo>
                  <a:cubicBezTo>
                    <a:pt x="3184" y="6012"/>
                    <a:pt x="3184" y="6012"/>
                    <a:pt x="3184" y="6012"/>
                  </a:cubicBezTo>
                  <a:cubicBezTo>
                    <a:pt x="3051" y="5566"/>
                    <a:pt x="3051" y="5566"/>
                    <a:pt x="3051" y="5566"/>
                  </a:cubicBezTo>
                  <a:cubicBezTo>
                    <a:pt x="3040" y="5529"/>
                    <a:pt x="3040" y="5529"/>
                    <a:pt x="3040" y="5529"/>
                  </a:cubicBezTo>
                  <a:cubicBezTo>
                    <a:pt x="5052" y="6056"/>
                    <a:pt x="5052" y="6056"/>
                    <a:pt x="5052" y="6056"/>
                  </a:cubicBezTo>
                  <a:cubicBezTo>
                    <a:pt x="5052" y="6056"/>
                    <a:pt x="5052" y="6056"/>
                    <a:pt x="5052" y="6056"/>
                  </a:cubicBezTo>
                  <a:cubicBezTo>
                    <a:pt x="5171" y="6087"/>
                    <a:pt x="5171" y="6087"/>
                    <a:pt x="5171" y="6087"/>
                  </a:cubicBezTo>
                  <a:cubicBezTo>
                    <a:pt x="5171" y="6087"/>
                    <a:pt x="5171" y="6087"/>
                    <a:pt x="5171" y="6087"/>
                  </a:cubicBezTo>
                  <a:lnTo>
                    <a:pt x="4861" y="7270"/>
                  </a:lnTo>
                  <a:close/>
                  <a:moveTo>
                    <a:pt x="6318" y="9197"/>
                  </a:moveTo>
                  <a:cubicBezTo>
                    <a:pt x="7927" y="9619"/>
                    <a:pt x="7927" y="9619"/>
                    <a:pt x="7927" y="9619"/>
                  </a:cubicBezTo>
                  <a:cubicBezTo>
                    <a:pt x="7880" y="9730"/>
                    <a:pt x="7840" y="9846"/>
                    <a:pt x="7808" y="9967"/>
                  </a:cubicBezTo>
                  <a:cubicBezTo>
                    <a:pt x="7758" y="10157"/>
                    <a:pt x="7733" y="10349"/>
                    <a:pt x="7728" y="10538"/>
                  </a:cubicBezTo>
                  <a:cubicBezTo>
                    <a:pt x="5000" y="10739"/>
                    <a:pt x="5000" y="10739"/>
                    <a:pt x="5000" y="10739"/>
                  </a:cubicBezTo>
                  <a:cubicBezTo>
                    <a:pt x="5571" y="10314"/>
                    <a:pt x="6015" y="9793"/>
                    <a:pt x="6318" y="9197"/>
                  </a:cubicBezTo>
                  <a:close/>
                  <a:moveTo>
                    <a:pt x="6235" y="11262"/>
                  </a:moveTo>
                  <a:cubicBezTo>
                    <a:pt x="5847" y="12742"/>
                    <a:pt x="5847" y="12742"/>
                    <a:pt x="5847" y="12742"/>
                  </a:cubicBezTo>
                  <a:cubicBezTo>
                    <a:pt x="3507" y="12130"/>
                    <a:pt x="3507" y="12130"/>
                    <a:pt x="3507" y="12130"/>
                  </a:cubicBezTo>
                  <a:cubicBezTo>
                    <a:pt x="3482" y="11465"/>
                    <a:pt x="3482" y="11465"/>
                    <a:pt x="3482" y="11465"/>
                  </a:cubicBezTo>
                  <a:lnTo>
                    <a:pt x="6235" y="11262"/>
                  </a:lnTo>
                  <a:close/>
                  <a:moveTo>
                    <a:pt x="5003" y="15965"/>
                  </a:moveTo>
                  <a:cubicBezTo>
                    <a:pt x="3641" y="15609"/>
                    <a:pt x="3641" y="15609"/>
                    <a:pt x="3641" y="15609"/>
                  </a:cubicBezTo>
                  <a:cubicBezTo>
                    <a:pt x="3519" y="12449"/>
                    <a:pt x="3519" y="12449"/>
                    <a:pt x="3519" y="12449"/>
                  </a:cubicBezTo>
                  <a:cubicBezTo>
                    <a:pt x="5769" y="13038"/>
                    <a:pt x="5769" y="13038"/>
                    <a:pt x="5769" y="13038"/>
                  </a:cubicBezTo>
                  <a:lnTo>
                    <a:pt x="5003" y="15965"/>
                  </a:lnTo>
                  <a:close/>
                  <a:moveTo>
                    <a:pt x="5680" y="14588"/>
                  </a:moveTo>
                  <a:cubicBezTo>
                    <a:pt x="7343" y="15023"/>
                    <a:pt x="7343" y="15023"/>
                    <a:pt x="7343" y="15023"/>
                  </a:cubicBezTo>
                  <a:cubicBezTo>
                    <a:pt x="6962" y="16478"/>
                    <a:pt x="6962" y="16478"/>
                    <a:pt x="6962" y="16478"/>
                  </a:cubicBezTo>
                  <a:cubicBezTo>
                    <a:pt x="5299" y="16043"/>
                    <a:pt x="5299" y="16043"/>
                    <a:pt x="5299" y="16043"/>
                  </a:cubicBezTo>
                  <a:lnTo>
                    <a:pt x="5680" y="14588"/>
                  </a:lnTo>
                  <a:close/>
                  <a:moveTo>
                    <a:pt x="3648" y="16243"/>
                  </a:moveTo>
                  <a:cubicBezTo>
                    <a:pt x="4983" y="16593"/>
                    <a:pt x="4983" y="16593"/>
                    <a:pt x="4983" y="16593"/>
                  </a:cubicBezTo>
                  <a:cubicBezTo>
                    <a:pt x="4773" y="17395"/>
                    <a:pt x="4773" y="17395"/>
                    <a:pt x="4773" y="17395"/>
                  </a:cubicBezTo>
                  <a:cubicBezTo>
                    <a:pt x="3438" y="17045"/>
                    <a:pt x="3438" y="17045"/>
                    <a:pt x="3438" y="17045"/>
                  </a:cubicBezTo>
                  <a:lnTo>
                    <a:pt x="3648" y="16243"/>
                  </a:lnTo>
                  <a:close/>
                  <a:moveTo>
                    <a:pt x="5279" y="16670"/>
                  </a:moveTo>
                  <a:cubicBezTo>
                    <a:pt x="5286" y="16646"/>
                    <a:pt x="5286" y="16646"/>
                    <a:pt x="5286" y="16646"/>
                  </a:cubicBezTo>
                  <a:cubicBezTo>
                    <a:pt x="6518" y="16995"/>
                    <a:pt x="6518" y="16995"/>
                    <a:pt x="6518" y="16995"/>
                  </a:cubicBezTo>
                  <a:cubicBezTo>
                    <a:pt x="6518" y="16995"/>
                    <a:pt x="6518" y="16995"/>
                    <a:pt x="6518" y="16995"/>
                  </a:cubicBezTo>
                  <a:cubicBezTo>
                    <a:pt x="6111" y="18548"/>
                    <a:pt x="6111" y="18548"/>
                    <a:pt x="6111" y="18548"/>
                  </a:cubicBezTo>
                  <a:cubicBezTo>
                    <a:pt x="4873" y="18224"/>
                    <a:pt x="4873" y="18224"/>
                    <a:pt x="4873" y="18224"/>
                  </a:cubicBezTo>
                  <a:lnTo>
                    <a:pt x="5279" y="16670"/>
                  </a:lnTo>
                  <a:close/>
                  <a:moveTo>
                    <a:pt x="6814" y="17072"/>
                  </a:moveTo>
                  <a:cubicBezTo>
                    <a:pt x="7721" y="17310"/>
                    <a:pt x="7721" y="17310"/>
                    <a:pt x="7721" y="17310"/>
                  </a:cubicBezTo>
                  <a:cubicBezTo>
                    <a:pt x="7785" y="18987"/>
                    <a:pt x="7785" y="18987"/>
                    <a:pt x="7785" y="18987"/>
                  </a:cubicBezTo>
                  <a:cubicBezTo>
                    <a:pt x="6408" y="18626"/>
                    <a:pt x="6408" y="18626"/>
                    <a:pt x="6408" y="18626"/>
                  </a:cubicBezTo>
                  <a:lnTo>
                    <a:pt x="6814" y="17072"/>
                  </a:lnTo>
                  <a:close/>
                  <a:moveTo>
                    <a:pt x="5758" y="14292"/>
                  </a:moveTo>
                  <a:cubicBezTo>
                    <a:pt x="5978" y="13452"/>
                    <a:pt x="5978" y="13452"/>
                    <a:pt x="5978" y="13452"/>
                  </a:cubicBezTo>
                  <a:cubicBezTo>
                    <a:pt x="7640" y="13887"/>
                    <a:pt x="7640" y="13887"/>
                    <a:pt x="7640" y="13887"/>
                  </a:cubicBezTo>
                  <a:cubicBezTo>
                    <a:pt x="7420" y="14727"/>
                    <a:pt x="7420" y="14727"/>
                    <a:pt x="7420" y="14727"/>
                  </a:cubicBezTo>
                  <a:lnTo>
                    <a:pt x="5758" y="14292"/>
                  </a:lnTo>
                  <a:close/>
                  <a:moveTo>
                    <a:pt x="6055" y="13156"/>
                  </a:moveTo>
                  <a:cubicBezTo>
                    <a:pt x="6557" y="11238"/>
                    <a:pt x="6557" y="11238"/>
                    <a:pt x="6557" y="11238"/>
                  </a:cubicBezTo>
                  <a:cubicBezTo>
                    <a:pt x="7789" y="11147"/>
                    <a:pt x="7789" y="11147"/>
                    <a:pt x="7789" y="11147"/>
                  </a:cubicBezTo>
                  <a:cubicBezTo>
                    <a:pt x="7857" y="11441"/>
                    <a:pt x="7977" y="11720"/>
                    <a:pt x="8142" y="11969"/>
                  </a:cubicBezTo>
                  <a:cubicBezTo>
                    <a:pt x="7717" y="13591"/>
                    <a:pt x="7717" y="13591"/>
                    <a:pt x="7717" y="13591"/>
                  </a:cubicBezTo>
                  <a:lnTo>
                    <a:pt x="6055" y="13156"/>
                  </a:lnTo>
                  <a:close/>
                  <a:moveTo>
                    <a:pt x="8232" y="14042"/>
                  </a:moveTo>
                  <a:cubicBezTo>
                    <a:pt x="10298" y="14583"/>
                    <a:pt x="10298" y="14583"/>
                    <a:pt x="10298" y="14583"/>
                  </a:cubicBezTo>
                  <a:cubicBezTo>
                    <a:pt x="10333" y="15490"/>
                    <a:pt x="10333" y="15490"/>
                    <a:pt x="10333" y="15490"/>
                  </a:cubicBezTo>
                  <a:cubicBezTo>
                    <a:pt x="8012" y="14882"/>
                    <a:pt x="8012" y="14882"/>
                    <a:pt x="8012" y="14882"/>
                  </a:cubicBezTo>
                  <a:lnTo>
                    <a:pt x="8232" y="14042"/>
                  </a:lnTo>
                  <a:close/>
                  <a:moveTo>
                    <a:pt x="8310" y="13746"/>
                  </a:moveTo>
                  <a:cubicBezTo>
                    <a:pt x="8632" y="12513"/>
                    <a:pt x="8632" y="12513"/>
                    <a:pt x="8632" y="12513"/>
                  </a:cubicBezTo>
                  <a:cubicBezTo>
                    <a:pt x="8902" y="12736"/>
                    <a:pt x="9222" y="12905"/>
                    <a:pt x="9582" y="12999"/>
                  </a:cubicBezTo>
                  <a:cubicBezTo>
                    <a:pt x="9802" y="13057"/>
                    <a:pt x="10023" y="13082"/>
                    <a:pt x="10240" y="13080"/>
                  </a:cubicBezTo>
                  <a:cubicBezTo>
                    <a:pt x="10286" y="14264"/>
                    <a:pt x="10286" y="14264"/>
                    <a:pt x="10286" y="14264"/>
                  </a:cubicBezTo>
                  <a:lnTo>
                    <a:pt x="8310" y="13746"/>
                  </a:lnTo>
                  <a:close/>
                  <a:moveTo>
                    <a:pt x="8068" y="9339"/>
                  </a:moveTo>
                  <a:cubicBezTo>
                    <a:pt x="6449" y="8915"/>
                    <a:pt x="6449" y="8915"/>
                    <a:pt x="6449" y="8915"/>
                  </a:cubicBezTo>
                  <a:cubicBezTo>
                    <a:pt x="6705" y="8306"/>
                    <a:pt x="6823" y="7628"/>
                    <a:pt x="6793" y="6901"/>
                  </a:cubicBezTo>
                  <a:cubicBezTo>
                    <a:pt x="8758" y="8581"/>
                    <a:pt x="8758" y="8581"/>
                    <a:pt x="8758" y="8581"/>
                  </a:cubicBezTo>
                  <a:cubicBezTo>
                    <a:pt x="8482" y="8780"/>
                    <a:pt x="8246" y="9037"/>
                    <a:pt x="8068" y="9339"/>
                  </a:cubicBezTo>
                  <a:close/>
                  <a:moveTo>
                    <a:pt x="8125" y="6228"/>
                  </a:moveTo>
                  <a:cubicBezTo>
                    <a:pt x="6429" y="5784"/>
                    <a:pt x="6429" y="5784"/>
                    <a:pt x="6429" y="5784"/>
                  </a:cubicBezTo>
                  <a:cubicBezTo>
                    <a:pt x="5779" y="5228"/>
                    <a:pt x="5779" y="5228"/>
                    <a:pt x="5779" y="5228"/>
                  </a:cubicBezTo>
                  <a:cubicBezTo>
                    <a:pt x="6125" y="3905"/>
                    <a:pt x="6125" y="3905"/>
                    <a:pt x="6125" y="3905"/>
                  </a:cubicBezTo>
                  <a:cubicBezTo>
                    <a:pt x="8055" y="4411"/>
                    <a:pt x="8055" y="4411"/>
                    <a:pt x="8055" y="4411"/>
                  </a:cubicBezTo>
                  <a:lnTo>
                    <a:pt x="8125" y="6228"/>
                  </a:lnTo>
                  <a:close/>
                  <a:moveTo>
                    <a:pt x="8017" y="3417"/>
                  </a:moveTo>
                  <a:cubicBezTo>
                    <a:pt x="8043" y="4091"/>
                    <a:pt x="8043" y="4091"/>
                    <a:pt x="8043" y="4091"/>
                  </a:cubicBezTo>
                  <a:cubicBezTo>
                    <a:pt x="6203" y="3609"/>
                    <a:pt x="6203" y="3609"/>
                    <a:pt x="6203" y="3609"/>
                  </a:cubicBezTo>
                  <a:cubicBezTo>
                    <a:pt x="6367" y="2981"/>
                    <a:pt x="6367" y="2981"/>
                    <a:pt x="6367" y="2981"/>
                  </a:cubicBezTo>
                  <a:lnTo>
                    <a:pt x="8017" y="3417"/>
                  </a:lnTo>
                  <a:close/>
                  <a:moveTo>
                    <a:pt x="3820" y="644"/>
                  </a:moveTo>
                  <a:cubicBezTo>
                    <a:pt x="6480" y="1340"/>
                    <a:pt x="6480" y="1340"/>
                    <a:pt x="6480" y="1340"/>
                  </a:cubicBezTo>
                  <a:cubicBezTo>
                    <a:pt x="6238" y="2266"/>
                    <a:pt x="6238" y="2266"/>
                    <a:pt x="6238" y="2266"/>
                  </a:cubicBezTo>
                  <a:cubicBezTo>
                    <a:pt x="3579" y="1564"/>
                    <a:pt x="3579" y="1564"/>
                    <a:pt x="3579" y="1564"/>
                  </a:cubicBezTo>
                  <a:lnTo>
                    <a:pt x="3820" y="644"/>
                  </a:lnTo>
                  <a:close/>
                  <a:moveTo>
                    <a:pt x="6071" y="2903"/>
                  </a:moveTo>
                  <a:cubicBezTo>
                    <a:pt x="5520" y="5007"/>
                    <a:pt x="5520" y="5007"/>
                    <a:pt x="5520" y="5007"/>
                  </a:cubicBezTo>
                  <a:cubicBezTo>
                    <a:pt x="3197" y="3021"/>
                    <a:pt x="3197" y="3021"/>
                    <a:pt x="3197" y="3021"/>
                  </a:cubicBezTo>
                  <a:cubicBezTo>
                    <a:pt x="3412" y="2202"/>
                    <a:pt x="3412" y="2202"/>
                    <a:pt x="3412" y="2202"/>
                  </a:cubicBezTo>
                  <a:lnTo>
                    <a:pt x="6071" y="2903"/>
                  </a:lnTo>
                  <a:close/>
                  <a:moveTo>
                    <a:pt x="2788" y="805"/>
                  </a:moveTo>
                  <a:cubicBezTo>
                    <a:pt x="3418" y="970"/>
                    <a:pt x="3418" y="970"/>
                    <a:pt x="3418" y="970"/>
                  </a:cubicBezTo>
                  <a:cubicBezTo>
                    <a:pt x="2939" y="2800"/>
                    <a:pt x="2939" y="2800"/>
                    <a:pt x="2939" y="2800"/>
                  </a:cubicBezTo>
                  <a:cubicBezTo>
                    <a:pt x="2389" y="2330"/>
                    <a:pt x="2389" y="2330"/>
                    <a:pt x="2389" y="2330"/>
                  </a:cubicBezTo>
                  <a:lnTo>
                    <a:pt x="2788" y="805"/>
                  </a:lnTo>
                  <a:close/>
                  <a:moveTo>
                    <a:pt x="2217" y="2988"/>
                  </a:moveTo>
                  <a:cubicBezTo>
                    <a:pt x="5071" y="5428"/>
                    <a:pt x="5071" y="5428"/>
                    <a:pt x="5071" y="5428"/>
                  </a:cubicBezTo>
                  <a:cubicBezTo>
                    <a:pt x="1802" y="4572"/>
                    <a:pt x="1802" y="4572"/>
                    <a:pt x="1802" y="4572"/>
                  </a:cubicBezTo>
                  <a:lnTo>
                    <a:pt x="2217" y="2988"/>
                  </a:lnTo>
                  <a:close/>
                  <a:moveTo>
                    <a:pt x="1746" y="5190"/>
                  </a:moveTo>
                  <a:cubicBezTo>
                    <a:pt x="2694" y="5439"/>
                    <a:pt x="2694" y="5439"/>
                    <a:pt x="2694" y="5439"/>
                  </a:cubicBezTo>
                  <a:cubicBezTo>
                    <a:pt x="2837" y="5920"/>
                    <a:pt x="2837" y="5920"/>
                    <a:pt x="2837" y="5920"/>
                  </a:cubicBezTo>
                  <a:cubicBezTo>
                    <a:pt x="1638" y="5604"/>
                    <a:pt x="1638" y="5604"/>
                    <a:pt x="1638" y="5604"/>
                  </a:cubicBezTo>
                  <a:lnTo>
                    <a:pt x="1746" y="5190"/>
                  </a:lnTo>
                  <a:close/>
                  <a:moveTo>
                    <a:pt x="1471" y="6242"/>
                  </a:moveTo>
                  <a:cubicBezTo>
                    <a:pt x="3059" y="6661"/>
                    <a:pt x="3059" y="6661"/>
                    <a:pt x="3059" y="6661"/>
                  </a:cubicBezTo>
                  <a:cubicBezTo>
                    <a:pt x="3502" y="8144"/>
                    <a:pt x="3502" y="8144"/>
                    <a:pt x="3502" y="8144"/>
                  </a:cubicBezTo>
                  <a:cubicBezTo>
                    <a:pt x="1847" y="7710"/>
                    <a:pt x="1847" y="7710"/>
                    <a:pt x="1847" y="7710"/>
                  </a:cubicBezTo>
                  <a:cubicBezTo>
                    <a:pt x="1441" y="6354"/>
                    <a:pt x="1441" y="6354"/>
                    <a:pt x="1441" y="6354"/>
                  </a:cubicBezTo>
                  <a:lnTo>
                    <a:pt x="1471" y="6242"/>
                  </a:lnTo>
                  <a:close/>
                  <a:moveTo>
                    <a:pt x="860" y="8574"/>
                  </a:moveTo>
                  <a:cubicBezTo>
                    <a:pt x="1292" y="6924"/>
                    <a:pt x="1292" y="6924"/>
                    <a:pt x="1292" y="6924"/>
                  </a:cubicBezTo>
                  <a:cubicBezTo>
                    <a:pt x="1603" y="7963"/>
                    <a:pt x="1603" y="7963"/>
                    <a:pt x="1603" y="7963"/>
                  </a:cubicBezTo>
                  <a:cubicBezTo>
                    <a:pt x="1864" y="8837"/>
                    <a:pt x="1864" y="8837"/>
                    <a:pt x="1864" y="8837"/>
                  </a:cubicBezTo>
                  <a:lnTo>
                    <a:pt x="860" y="8574"/>
                  </a:lnTo>
                  <a:close/>
                  <a:moveTo>
                    <a:pt x="1949" y="8054"/>
                  </a:moveTo>
                  <a:cubicBezTo>
                    <a:pt x="5983" y="9110"/>
                    <a:pt x="5983" y="9110"/>
                    <a:pt x="5983" y="9110"/>
                  </a:cubicBezTo>
                  <a:cubicBezTo>
                    <a:pt x="5854" y="9352"/>
                    <a:pt x="5700" y="9581"/>
                    <a:pt x="5523" y="9795"/>
                  </a:cubicBezTo>
                  <a:cubicBezTo>
                    <a:pt x="3093" y="9159"/>
                    <a:pt x="3093" y="9159"/>
                    <a:pt x="3093" y="9159"/>
                  </a:cubicBezTo>
                  <a:cubicBezTo>
                    <a:pt x="2210" y="8927"/>
                    <a:pt x="2210" y="8927"/>
                    <a:pt x="2210" y="8927"/>
                  </a:cubicBezTo>
                  <a:lnTo>
                    <a:pt x="1949" y="8054"/>
                  </a:lnTo>
                  <a:close/>
                  <a:moveTo>
                    <a:pt x="2313" y="9271"/>
                  </a:moveTo>
                  <a:cubicBezTo>
                    <a:pt x="3015" y="9455"/>
                    <a:pt x="3015" y="9455"/>
                    <a:pt x="3015" y="9455"/>
                  </a:cubicBezTo>
                  <a:cubicBezTo>
                    <a:pt x="5293" y="10051"/>
                    <a:pt x="5293" y="10051"/>
                    <a:pt x="5293" y="10051"/>
                  </a:cubicBezTo>
                  <a:cubicBezTo>
                    <a:pt x="5026" y="10326"/>
                    <a:pt x="4716" y="10572"/>
                    <a:pt x="4365" y="10786"/>
                  </a:cubicBezTo>
                  <a:cubicBezTo>
                    <a:pt x="2800" y="10901"/>
                    <a:pt x="2800" y="10901"/>
                    <a:pt x="2800" y="10901"/>
                  </a:cubicBezTo>
                  <a:lnTo>
                    <a:pt x="2313" y="9271"/>
                  </a:lnTo>
                  <a:close/>
                  <a:moveTo>
                    <a:pt x="2998" y="14821"/>
                  </a:moveTo>
                  <a:cubicBezTo>
                    <a:pt x="3022" y="15447"/>
                    <a:pt x="3022" y="15447"/>
                    <a:pt x="3022" y="15447"/>
                  </a:cubicBezTo>
                  <a:cubicBezTo>
                    <a:pt x="1343" y="15007"/>
                    <a:pt x="1343" y="15007"/>
                    <a:pt x="1343" y="15007"/>
                  </a:cubicBezTo>
                  <a:cubicBezTo>
                    <a:pt x="1494" y="14427"/>
                    <a:pt x="1494" y="14427"/>
                    <a:pt x="1494" y="14427"/>
                  </a:cubicBezTo>
                  <a:lnTo>
                    <a:pt x="2998" y="14821"/>
                  </a:lnTo>
                  <a:close/>
                  <a:moveTo>
                    <a:pt x="1649" y="13835"/>
                  </a:moveTo>
                  <a:cubicBezTo>
                    <a:pt x="1808" y="13229"/>
                    <a:pt x="1808" y="13229"/>
                    <a:pt x="1808" y="13229"/>
                  </a:cubicBezTo>
                  <a:cubicBezTo>
                    <a:pt x="2945" y="13431"/>
                    <a:pt x="2945" y="13431"/>
                    <a:pt x="2945" y="13431"/>
                  </a:cubicBezTo>
                  <a:cubicBezTo>
                    <a:pt x="2974" y="14182"/>
                    <a:pt x="2974" y="14182"/>
                    <a:pt x="2974" y="14182"/>
                  </a:cubicBezTo>
                  <a:lnTo>
                    <a:pt x="1649" y="13835"/>
                  </a:lnTo>
                  <a:close/>
                  <a:moveTo>
                    <a:pt x="2871" y="11510"/>
                  </a:moveTo>
                  <a:cubicBezTo>
                    <a:pt x="2888" y="11968"/>
                    <a:pt x="2888" y="11968"/>
                    <a:pt x="2888" y="11968"/>
                  </a:cubicBezTo>
                  <a:cubicBezTo>
                    <a:pt x="1521" y="11609"/>
                    <a:pt x="1521" y="11609"/>
                    <a:pt x="1521" y="11609"/>
                  </a:cubicBezTo>
                  <a:lnTo>
                    <a:pt x="2871" y="11510"/>
                  </a:lnTo>
                  <a:close/>
                  <a:moveTo>
                    <a:pt x="1170" y="11834"/>
                  </a:moveTo>
                  <a:cubicBezTo>
                    <a:pt x="2901" y="12287"/>
                    <a:pt x="2901" y="12287"/>
                    <a:pt x="2901" y="12287"/>
                  </a:cubicBezTo>
                  <a:cubicBezTo>
                    <a:pt x="2933" y="13118"/>
                    <a:pt x="2933" y="13118"/>
                    <a:pt x="2933" y="13118"/>
                  </a:cubicBezTo>
                  <a:cubicBezTo>
                    <a:pt x="928" y="12761"/>
                    <a:pt x="928" y="12761"/>
                    <a:pt x="928" y="12761"/>
                  </a:cubicBezTo>
                  <a:lnTo>
                    <a:pt x="1170" y="11834"/>
                  </a:lnTo>
                  <a:close/>
                  <a:moveTo>
                    <a:pt x="850" y="13058"/>
                  </a:moveTo>
                  <a:cubicBezTo>
                    <a:pt x="1506" y="13175"/>
                    <a:pt x="1506" y="13175"/>
                    <a:pt x="1506" y="13175"/>
                  </a:cubicBezTo>
                  <a:cubicBezTo>
                    <a:pt x="1353" y="13758"/>
                    <a:pt x="1353" y="13758"/>
                    <a:pt x="1353" y="13758"/>
                  </a:cubicBezTo>
                  <a:cubicBezTo>
                    <a:pt x="711" y="13590"/>
                    <a:pt x="711" y="13590"/>
                    <a:pt x="711" y="13590"/>
                  </a:cubicBezTo>
                  <a:lnTo>
                    <a:pt x="850" y="13058"/>
                  </a:lnTo>
                  <a:close/>
                  <a:moveTo>
                    <a:pt x="1046" y="14930"/>
                  </a:moveTo>
                  <a:cubicBezTo>
                    <a:pt x="404" y="14761"/>
                    <a:pt x="404" y="14761"/>
                    <a:pt x="404" y="14761"/>
                  </a:cubicBezTo>
                  <a:cubicBezTo>
                    <a:pt x="556" y="14182"/>
                    <a:pt x="556" y="14182"/>
                    <a:pt x="556" y="14182"/>
                  </a:cubicBezTo>
                  <a:cubicBezTo>
                    <a:pt x="1198" y="14350"/>
                    <a:pt x="1198" y="14350"/>
                    <a:pt x="1198" y="14350"/>
                  </a:cubicBezTo>
                  <a:lnTo>
                    <a:pt x="1046" y="14930"/>
                  </a:lnTo>
                  <a:close/>
                  <a:moveTo>
                    <a:pt x="1330" y="15637"/>
                  </a:moveTo>
                  <a:cubicBezTo>
                    <a:pt x="3047" y="16086"/>
                    <a:pt x="3047" y="16086"/>
                    <a:pt x="3047" y="16086"/>
                  </a:cubicBezTo>
                  <a:cubicBezTo>
                    <a:pt x="3047" y="16096"/>
                    <a:pt x="3047" y="16096"/>
                    <a:pt x="3047" y="16096"/>
                  </a:cubicBezTo>
                  <a:cubicBezTo>
                    <a:pt x="3082" y="16095"/>
                    <a:pt x="3082" y="16095"/>
                    <a:pt x="3082" y="16095"/>
                  </a:cubicBezTo>
                  <a:cubicBezTo>
                    <a:pt x="3213" y="16130"/>
                    <a:pt x="3213" y="16130"/>
                    <a:pt x="3213" y="16130"/>
                  </a:cubicBezTo>
                  <a:cubicBezTo>
                    <a:pt x="3352" y="16166"/>
                    <a:pt x="3352" y="16166"/>
                    <a:pt x="3352" y="16166"/>
                  </a:cubicBezTo>
                  <a:cubicBezTo>
                    <a:pt x="3142" y="16968"/>
                    <a:pt x="3142" y="16968"/>
                    <a:pt x="3142" y="16968"/>
                  </a:cubicBezTo>
                  <a:cubicBezTo>
                    <a:pt x="1364" y="16502"/>
                    <a:pt x="1364" y="16502"/>
                    <a:pt x="1364" y="16502"/>
                  </a:cubicBezTo>
                  <a:lnTo>
                    <a:pt x="1330" y="15637"/>
                  </a:lnTo>
                  <a:close/>
                  <a:moveTo>
                    <a:pt x="2609" y="19004"/>
                  </a:moveTo>
                  <a:cubicBezTo>
                    <a:pt x="2504" y="19407"/>
                    <a:pt x="2504" y="19407"/>
                    <a:pt x="2504" y="19407"/>
                  </a:cubicBezTo>
                  <a:cubicBezTo>
                    <a:pt x="1465" y="19135"/>
                    <a:pt x="1465" y="19135"/>
                    <a:pt x="1465" y="19135"/>
                  </a:cubicBezTo>
                  <a:cubicBezTo>
                    <a:pt x="1376" y="16822"/>
                    <a:pt x="1376" y="16822"/>
                    <a:pt x="1376" y="16822"/>
                  </a:cubicBezTo>
                  <a:cubicBezTo>
                    <a:pt x="3065" y="17264"/>
                    <a:pt x="3065" y="17264"/>
                    <a:pt x="3065" y="17264"/>
                  </a:cubicBezTo>
                  <a:cubicBezTo>
                    <a:pt x="2687" y="18708"/>
                    <a:pt x="2687" y="18708"/>
                    <a:pt x="2687" y="18708"/>
                  </a:cubicBezTo>
                  <a:lnTo>
                    <a:pt x="2609" y="19004"/>
                  </a:lnTo>
                  <a:close/>
                  <a:moveTo>
                    <a:pt x="4135" y="19834"/>
                  </a:moveTo>
                  <a:cubicBezTo>
                    <a:pt x="2800" y="19485"/>
                    <a:pt x="2800" y="19485"/>
                    <a:pt x="2800" y="19485"/>
                  </a:cubicBezTo>
                  <a:cubicBezTo>
                    <a:pt x="2905" y="19081"/>
                    <a:pt x="2905" y="19081"/>
                    <a:pt x="2905" y="19081"/>
                  </a:cubicBezTo>
                  <a:cubicBezTo>
                    <a:pt x="4240" y="19431"/>
                    <a:pt x="4240" y="19431"/>
                    <a:pt x="4240" y="19431"/>
                  </a:cubicBezTo>
                  <a:lnTo>
                    <a:pt x="4135" y="19834"/>
                  </a:lnTo>
                  <a:close/>
                  <a:moveTo>
                    <a:pt x="2983" y="18785"/>
                  </a:moveTo>
                  <a:cubicBezTo>
                    <a:pt x="3361" y="17341"/>
                    <a:pt x="3361" y="17341"/>
                    <a:pt x="3361" y="17341"/>
                  </a:cubicBezTo>
                  <a:cubicBezTo>
                    <a:pt x="4696" y="17691"/>
                    <a:pt x="4696" y="17691"/>
                    <a:pt x="4696" y="17691"/>
                  </a:cubicBezTo>
                  <a:cubicBezTo>
                    <a:pt x="4318" y="19135"/>
                    <a:pt x="4318" y="19135"/>
                    <a:pt x="4318" y="19135"/>
                  </a:cubicBezTo>
                  <a:lnTo>
                    <a:pt x="2983" y="18785"/>
                  </a:lnTo>
                  <a:close/>
                  <a:moveTo>
                    <a:pt x="4431" y="19912"/>
                  </a:moveTo>
                  <a:cubicBezTo>
                    <a:pt x="4795" y="18520"/>
                    <a:pt x="4795" y="18520"/>
                    <a:pt x="4795" y="18520"/>
                  </a:cubicBezTo>
                  <a:cubicBezTo>
                    <a:pt x="6034" y="18844"/>
                    <a:pt x="6034" y="18844"/>
                    <a:pt x="6034" y="18844"/>
                  </a:cubicBezTo>
                  <a:cubicBezTo>
                    <a:pt x="5670" y="20236"/>
                    <a:pt x="5670" y="20236"/>
                    <a:pt x="5670" y="20236"/>
                  </a:cubicBezTo>
                  <a:lnTo>
                    <a:pt x="4431" y="19912"/>
                  </a:lnTo>
                  <a:close/>
                  <a:moveTo>
                    <a:pt x="5966" y="20313"/>
                  </a:moveTo>
                  <a:cubicBezTo>
                    <a:pt x="6330" y="18922"/>
                    <a:pt x="6330" y="18922"/>
                    <a:pt x="6330" y="18922"/>
                  </a:cubicBezTo>
                  <a:cubicBezTo>
                    <a:pt x="7798" y="19306"/>
                    <a:pt x="7798" y="19306"/>
                    <a:pt x="7798" y="19306"/>
                  </a:cubicBezTo>
                  <a:cubicBezTo>
                    <a:pt x="7855" y="20808"/>
                    <a:pt x="7855" y="20808"/>
                    <a:pt x="7855" y="20808"/>
                  </a:cubicBezTo>
                  <a:lnTo>
                    <a:pt x="5966" y="20313"/>
                  </a:lnTo>
                  <a:close/>
                  <a:moveTo>
                    <a:pt x="7554" y="16633"/>
                  </a:moveTo>
                  <a:cubicBezTo>
                    <a:pt x="7935" y="15178"/>
                    <a:pt x="7935" y="15178"/>
                    <a:pt x="7935" y="15178"/>
                  </a:cubicBezTo>
                  <a:cubicBezTo>
                    <a:pt x="10345" y="15809"/>
                    <a:pt x="10345" y="15809"/>
                    <a:pt x="10345" y="15809"/>
                  </a:cubicBezTo>
                  <a:cubicBezTo>
                    <a:pt x="10406" y="17380"/>
                    <a:pt x="10406" y="17380"/>
                    <a:pt x="10406" y="17380"/>
                  </a:cubicBezTo>
                  <a:lnTo>
                    <a:pt x="7554" y="16633"/>
                  </a:lnTo>
                  <a:close/>
                  <a:moveTo>
                    <a:pt x="8442" y="20137"/>
                  </a:moveTo>
                  <a:cubicBezTo>
                    <a:pt x="8384" y="18634"/>
                    <a:pt x="8384" y="18634"/>
                    <a:pt x="8384" y="18634"/>
                  </a:cubicBezTo>
                  <a:cubicBezTo>
                    <a:pt x="10006" y="20547"/>
                    <a:pt x="10006" y="20547"/>
                    <a:pt x="10006" y="20547"/>
                  </a:cubicBezTo>
                  <a:lnTo>
                    <a:pt x="8442" y="20137"/>
                  </a:lnTo>
                  <a:close/>
                  <a:moveTo>
                    <a:pt x="8346" y="17643"/>
                  </a:moveTo>
                  <a:cubicBezTo>
                    <a:pt x="8340" y="17472"/>
                    <a:pt x="8340" y="17472"/>
                    <a:pt x="8340" y="17472"/>
                  </a:cubicBezTo>
                  <a:cubicBezTo>
                    <a:pt x="9730" y="17836"/>
                    <a:pt x="9730" y="17836"/>
                    <a:pt x="9730" y="17836"/>
                  </a:cubicBezTo>
                  <a:cubicBezTo>
                    <a:pt x="10430" y="18019"/>
                    <a:pt x="10430" y="18019"/>
                    <a:pt x="10430" y="18019"/>
                  </a:cubicBezTo>
                  <a:cubicBezTo>
                    <a:pt x="10514" y="20199"/>
                    <a:pt x="10514" y="20199"/>
                    <a:pt x="10514" y="20199"/>
                  </a:cubicBezTo>
                  <a:lnTo>
                    <a:pt x="8346" y="17643"/>
                  </a:lnTo>
                  <a:close/>
                  <a:moveTo>
                    <a:pt x="9820" y="12091"/>
                  </a:moveTo>
                  <a:cubicBezTo>
                    <a:pt x="8994" y="11875"/>
                    <a:pt x="8500" y="11030"/>
                    <a:pt x="8716" y="10204"/>
                  </a:cubicBezTo>
                  <a:cubicBezTo>
                    <a:pt x="8932" y="9379"/>
                    <a:pt x="9777" y="8884"/>
                    <a:pt x="10603" y="9100"/>
                  </a:cubicBezTo>
                  <a:cubicBezTo>
                    <a:pt x="11429" y="9317"/>
                    <a:pt x="11923" y="10162"/>
                    <a:pt x="11707" y="10987"/>
                  </a:cubicBezTo>
                  <a:cubicBezTo>
                    <a:pt x="11491" y="11813"/>
                    <a:pt x="10646" y="12307"/>
                    <a:pt x="9820" y="12091"/>
                  </a:cubicBezTo>
                  <a:close/>
                  <a:moveTo>
                    <a:pt x="10850" y="12996"/>
                  </a:moveTo>
                  <a:cubicBezTo>
                    <a:pt x="11138" y="12919"/>
                    <a:pt x="11409" y="12792"/>
                    <a:pt x="11650" y="12620"/>
                  </a:cubicBezTo>
                  <a:cubicBezTo>
                    <a:pt x="12454" y="14831"/>
                    <a:pt x="12454" y="14831"/>
                    <a:pt x="12454" y="14831"/>
                  </a:cubicBezTo>
                  <a:cubicBezTo>
                    <a:pt x="10905" y="14425"/>
                    <a:pt x="10905" y="14425"/>
                    <a:pt x="10905" y="14425"/>
                  </a:cubicBezTo>
                  <a:lnTo>
                    <a:pt x="10850" y="12996"/>
                  </a:lnTo>
                  <a:close/>
                  <a:moveTo>
                    <a:pt x="10917" y="14745"/>
                  </a:moveTo>
                  <a:cubicBezTo>
                    <a:pt x="12581" y="15181"/>
                    <a:pt x="12581" y="15181"/>
                    <a:pt x="12581" y="15181"/>
                  </a:cubicBezTo>
                  <a:cubicBezTo>
                    <a:pt x="13247" y="17012"/>
                    <a:pt x="13247" y="17012"/>
                    <a:pt x="13247" y="17012"/>
                  </a:cubicBezTo>
                  <a:cubicBezTo>
                    <a:pt x="10981" y="16419"/>
                    <a:pt x="10981" y="16419"/>
                    <a:pt x="10981" y="16419"/>
                  </a:cubicBezTo>
                  <a:lnTo>
                    <a:pt x="10917" y="14745"/>
                  </a:lnTo>
                  <a:close/>
                  <a:moveTo>
                    <a:pt x="11532" y="21399"/>
                  </a:moveTo>
                  <a:cubicBezTo>
                    <a:pt x="11156" y="20956"/>
                    <a:pt x="11156" y="20956"/>
                    <a:pt x="11156" y="20956"/>
                  </a:cubicBezTo>
                  <a:cubicBezTo>
                    <a:pt x="11049" y="18181"/>
                    <a:pt x="11049" y="18181"/>
                    <a:pt x="11049" y="18181"/>
                  </a:cubicBezTo>
                  <a:cubicBezTo>
                    <a:pt x="11229" y="18228"/>
                    <a:pt x="11229" y="18228"/>
                    <a:pt x="11229" y="18228"/>
                  </a:cubicBezTo>
                  <a:cubicBezTo>
                    <a:pt x="12289" y="18506"/>
                    <a:pt x="12289" y="18506"/>
                    <a:pt x="12289" y="18506"/>
                  </a:cubicBezTo>
                  <a:lnTo>
                    <a:pt x="11532" y="21399"/>
                  </a:lnTo>
                  <a:close/>
                  <a:moveTo>
                    <a:pt x="11024" y="17542"/>
                  </a:moveTo>
                  <a:cubicBezTo>
                    <a:pt x="10993" y="16738"/>
                    <a:pt x="10993" y="16738"/>
                    <a:pt x="10993" y="16738"/>
                  </a:cubicBezTo>
                  <a:cubicBezTo>
                    <a:pt x="13374" y="17362"/>
                    <a:pt x="13374" y="17362"/>
                    <a:pt x="13374" y="17362"/>
                  </a:cubicBezTo>
                  <a:cubicBezTo>
                    <a:pt x="13674" y="18186"/>
                    <a:pt x="13674" y="18186"/>
                    <a:pt x="13674" y="18186"/>
                  </a:cubicBezTo>
                  <a:cubicBezTo>
                    <a:pt x="13662" y="18232"/>
                    <a:pt x="13662" y="18232"/>
                    <a:pt x="13662" y="18232"/>
                  </a:cubicBezTo>
                  <a:lnTo>
                    <a:pt x="11024" y="17542"/>
                  </a:lnTo>
                  <a:close/>
                  <a:moveTo>
                    <a:pt x="14174" y="19480"/>
                  </a:moveTo>
                  <a:cubicBezTo>
                    <a:pt x="12467" y="19033"/>
                    <a:pt x="12467" y="19033"/>
                    <a:pt x="12467" y="19033"/>
                  </a:cubicBezTo>
                  <a:cubicBezTo>
                    <a:pt x="12585" y="18583"/>
                    <a:pt x="12585" y="18583"/>
                    <a:pt x="12585" y="18583"/>
                  </a:cubicBezTo>
                  <a:cubicBezTo>
                    <a:pt x="13052" y="18705"/>
                    <a:pt x="13052" y="18705"/>
                    <a:pt x="13052" y="18705"/>
                  </a:cubicBezTo>
                  <a:cubicBezTo>
                    <a:pt x="14292" y="19030"/>
                    <a:pt x="14292" y="19030"/>
                    <a:pt x="14292" y="19030"/>
                  </a:cubicBezTo>
                  <a:lnTo>
                    <a:pt x="14174" y="19480"/>
                  </a:lnTo>
                  <a:close/>
                  <a:moveTo>
                    <a:pt x="15341" y="18672"/>
                  </a:moveTo>
                  <a:cubicBezTo>
                    <a:pt x="14254" y="18387"/>
                    <a:pt x="14254" y="18387"/>
                    <a:pt x="14254" y="18387"/>
                  </a:cubicBezTo>
                  <a:cubicBezTo>
                    <a:pt x="15791" y="12515"/>
                    <a:pt x="15791" y="12515"/>
                    <a:pt x="15791" y="12515"/>
                  </a:cubicBezTo>
                  <a:cubicBezTo>
                    <a:pt x="16878" y="12800"/>
                    <a:pt x="16878" y="12800"/>
                    <a:pt x="16878" y="12800"/>
                  </a:cubicBezTo>
                  <a:lnTo>
                    <a:pt x="15341" y="18672"/>
                  </a:lnTo>
                  <a:close/>
                  <a:moveTo>
                    <a:pt x="15637" y="18749"/>
                  </a:moveTo>
                  <a:cubicBezTo>
                    <a:pt x="17175" y="12877"/>
                    <a:pt x="17175" y="12877"/>
                    <a:pt x="17175" y="12877"/>
                  </a:cubicBezTo>
                  <a:cubicBezTo>
                    <a:pt x="18055" y="13108"/>
                    <a:pt x="18055" y="13108"/>
                    <a:pt x="18055" y="13108"/>
                  </a:cubicBezTo>
                  <a:cubicBezTo>
                    <a:pt x="17325" y="15896"/>
                    <a:pt x="17325" y="15896"/>
                    <a:pt x="17325" y="15896"/>
                  </a:cubicBezTo>
                  <a:cubicBezTo>
                    <a:pt x="16445" y="15665"/>
                    <a:pt x="16445" y="15665"/>
                    <a:pt x="16445" y="15665"/>
                  </a:cubicBezTo>
                  <a:cubicBezTo>
                    <a:pt x="16367" y="15961"/>
                    <a:pt x="16367" y="15961"/>
                    <a:pt x="16367" y="15961"/>
                  </a:cubicBezTo>
                  <a:cubicBezTo>
                    <a:pt x="17248" y="16192"/>
                    <a:pt x="17248" y="16192"/>
                    <a:pt x="17248" y="16192"/>
                  </a:cubicBezTo>
                  <a:cubicBezTo>
                    <a:pt x="16518" y="18980"/>
                    <a:pt x="16518" y="18980"/>
                    <a:pt x="16518" y="18980"/>
                  </a:cubicBezTo>
                  <a:lnTo>
                    <a:pt x="15637" y="18749"/>
                  </a:lnTo>
                  <a:close/>
                  <a:moveTo>
                    <a:pt x="17110" y="19135"/>
                  </a:moveTo>
                  <a:cubicBezTo>
                    <a:pt x="18341" y="14434"/>
                    <a:pt x="18341" y="14434"/>
                    <a:pt x="18341" y="14434"/>
                  </a:cubicBezTo>
                  <a:cubicBezTo>
                    <a:pt x="18695" y="14527"/>
                    <a:pt x="18695" y="14527"/>
                    <a:pt x="18695" y="14527"/>
                  </a:cubicBezTo>
                  <a:cubicBezTo>
                    <a:pt x="17465" y="19228"/>
                    <a:pt x="17465" y="19228"/>
                    <a:pt x="17465" y="19228"/>
                  </a:cubicBezTo>
                  <a:lnTo>
                    <a:pt x="17110" y="19135"/>
                  </a:lnTo>
                  <a:close/>
                </a:path>
              </a:pathLst>
            </a:custGeom>
            <a:solidFill>
              <a:srgbClr val="438D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E3CE16E-052A-4EB3-ADA7-BED8EC07785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0" y="564"/>
              <a:ext cx="311" cy="485"/>
            </a:xfrm>
            <a:custGeom>
              <a:avLst/>
              <a:gdLst>
                <a:gd name="T0" fmla="*/ 776 w 1553"/>
                <a:gd name="T1" fmla="*/ 0 h 2422"/>
                <a:gd name="T2" fmla="*/ 0 w 1553"/>
                <a:gd name="T3" fmla="*/ 778 h 2422"/>
                <a:gd name="T4" fmla="*/ 268 w 1553"/>
                <a:gd name="T5" fmla="*/ 1451 h 2422"/>
                <a:gd name="T6" fmla="*/ 665 w 1553"/>
                <a:gd name="T7" fmla="*/ 2336 h 2422"/>
                <a:gd name="T8" fmla="*/ 776 w 1553"/>
                <a:gd name="T9" fmla="*/ 2422 h 2422"/>
                <a:gd name="T10" fmla="*/ 887 w 1553"/>
                <a:gd name="T11" fmla="*/ 2336 h 2422"/>
                <a:gd name="T12" fmla="*/ 1284 w 1553"/>
                <a:gd name="T13" fmla="*/ 1451 h 2422"/>
                <a:gd name="T14" fmla="*/ 1553 w 1553"/>
                <a:gd name="T15" fmla="*/ 778 h 2422"/>
                <a:gd name="T16" fmla="*/ 776 w 1553"/>
                <a:gd name="T17" fmla="*/ 0 h 2422"/>
                <a:gd name="T18" fmla="*/ 776 w 1553"/>
                <a:gd name="T19" fmla="*/ 1220 h 2422"/>
                <a:gd name="T20" fmla="*/ 335 w 1553"/>
                <a:gd name="T21" fmla="*/ 779 h 2422"/>
                <a:gd name="T22" fmla="*/ 776 w 1553"/>
                <a:gd name="T23" fmla="*/ 338 h 2422"/>
                <a:gd name="T24" fmla="*/ 1217 w 1553"/>
                <a:gd name="T25" fmla="*/ 779 h 2422"/>
                <a:gd name="T26" fmla="*/ 776 w 1553"/>
                <a:gd name="T27" fmla="*/ 1220 h 2422"/>
                <a:gd name="T28" fmla="*/ 992 w 1553"/>
                <a:gd name="T29" fmla="*/ 779 h 2422"/>
                <a:gd name="T30" fmla="*/ 776 w 1553"/>
                <a:gd name="T31" fmla="*/ 995 h 2422"/>
                <a:gd name="T32" fmla="*/ 560 w 1553"/>
                <a:gd name="T33" fmla="*/ 779 h 2422"/>
                <a:gd name="T34" fmla="*/ 776 w 1553"/>
                <a:gd name="T35" fmla="*/ 563 h 2422"/>
                <a:gd name="T36" fmla="*/ 992 w 1553"/>
                <a:gd name="T37" fmla="*/ 779 h 2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3" h="2422">
                  <a:moveTo>
                    <a:pt x="776" y="0"/>
                  </a:moveTo>
                  <a:cubicBezTo>
                    <a:pt x="333" y="0"/>
                    <a:pt x="0" y="334"/>
                    <a:pt x="0" y="778"/>
                  </a:cubicBezTo>
                  <a:cubicBezTo>
                    <a:pt x="0" y="1035"/>
                    <a:pt x="124" y="1228"/>
                    <a:pt x="268" y="1451"/>
                  </a:cubicBezTo>
                  <a:cubicBezTo>
                    <a:pt x="408" y="1668"/>
                    <a:pt x="567" y="1956"/>
                    <a:pt x="665" y="2336"/>
                  </a:cubicBezTo>
                  <a:cubicBezTo>
                    <a:pt x="679" y="2387"/>
                    <a:pt x="724" y="2422"/>
                    <a:pt x="776" y="2422"/>
                  </a:cubicBezTo>
                  <a:cubicBezTo>
                    <a:pt x="828" y="2422"/>
                    <a:pt x="874" y="2387"/>
                    <a:pt x="887" y="2336"/>
                  </a:cubicBezTo>
                  <a:cubicBezTo>
                    <a:pt x="986" y="1956"/>
                    <a:pt x="1145" y="1668"/>
                    <a:pt x="1284" y="1451"/>
                  </a:cubicBezTo>
                  <a:cubicBezTo>
                    <a:pt x="1429" y="1228"/>
                    <a:pt x="1553" y="1035"/>
                    <a:pt x="1553" y="778"/>
                  </a:cubicBezTo>
                  <a:cubicBezTo>
                    <a:pt x="1553" y="334"/>
                    <a:pt x="1219" y="0"/>
                    <a:pt x="776" y="0"/>
                  </a:cubicBezTo>
                  <a:close/>
                  <a:moveTo>
                    <a:pt x="776" y="1220"/>
                  </a:moveTo>
                  <a:cubicBezTo>
                    <a:pt x="533" y="1220"/>
                    <a:pt x="335" y="1022"/>
                    <a:pt x="335" y="779"/>
                  </a:cubicBezTo>
                  <a:cubicBezTo>
                    <a:pt x="335" y="535"/>
                    <a:pt x="533" y="338"/>
                    <a:pt x="776" y="338"/>
                  </a:cubicBezTo>
                  <a:cubicBezTo>
                    <a:pt x="1020" y="338"/>
                    <a:pt x="1217" y="535"/>
                    <a:pt x="1217" y="779"/>
                  </a:cubicBezTo>
                  <a:cubicBezTo>
                    <a:pt x="1217" y="1022"/>
                    <a:pt x="1020" y="1220"/>
                    <a:pt x="776" y="1220"/>
                  </a:cubicBezTo>
                  <a:close/>
                  <a:moveTo>
                    <a:pt x="992" y="779"/>
                  </a:moveTo>
                  <a:cubicBezTo>
                    <a:pt x="992" y="898"/>
                    <a:pt x="896" y="995"/>
                    <a:pt x="776" y="995"/>
                  </a:cubicBezTo>
                  <a:cubicBezTo>
                    <a:pt x="657" y="995"/>
                    <a:pt x="560" y="898"/>
                    <a:pt x="560" y="779"/>
                  </a:cubicBezTo>
                  <a:cubicBezTo>
                    <a:pt x="560" y="659"/>
                    <a:pt x="657" y="563"/>
                    <a:pt x="776" y="563"/>
                  </a:cubicBezTo>
                  <a:cubicBezTo>
                    <a:pt x="896" y="563"/>
                    <a:pt x="992" y="659"/>
                    <a:pt x="992" y="7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3A62F71-7226-44DA-B70A-3BAF31F327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2" y="1115"/>
              <a:ext cx="1703" cy="2090"/>
            </a:xfrm>
            <a:custGeom>
              <a:avLst/>
              <a:gdLst>
                <a:gd name="T0" fmla="*/ 701 w 8513"/>
                <a:gd name="T1" fmla="*/ 0 h 10452"/>
                <a:gd name="T2" fmla="*/ 7812 w 8513"/>
                <a:gd name="T3" fmla="*/ 0 h 10452"/>
                <a:gd name="T4" fmla="*/ 8513 w 8513"/>
                <a:gd name="T5" fmla="*/ 701 h 10452"/>
                <a:gd name="T6" fmla="*/ 8513 w 8513"/>
                <a:gd name="T7" fmla="*/ 9751 h 10452"/>
                <a:gd name="T8" fmla="*/ 7812 w 8513"/>
                <a:gd name="T9" fmla="*/ 10452 h 10452"/>
                <a:gd name="T10" fmla="*/ 701 w 8513"/>
                <a:gd name="T11" fmla="*/ 10452 h 10452"/>
                <a:gd name="T12" fmla="*/ 0 w 8513"/>
                <a:gd name="T13" fmla="*/ 9751 h 10452"/>
                <a:gd name="T14" fmla="*/ 0 w 8513"/>
                <a:gd name="T15" fmla="*/ 701 h 10452"/>
                <a:gd name="T16" fmla="*/ 701 w 8513"/>
                <a:gd name="T17" fmla="*/ 0 h 10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13" h="10452">
                  <a:moveTo>
                    <a:pt x="701" y="0"/>
                  </a:moveTo>
                  <a:cubicBezTo>
                    <a:pt x="7812" y="0"/>
                    <a:pt x="7812" y="0"/>
                    <a:pt x="7812" y="0"/>
                  </a:cubicBezTo>
                  <a:cubicBezTo>
                    <a:pt x="8199" y="0"/>
                    <a:pt x="8513" y="314"/>
                    <a:pt x="8513" y="701"/>
                  </a:cubicBezTo>
                  <a:cubicBezTo>
                    <a:pt x="8513" y="9751"/>
                    <a:pt x="8513" y="9751"/>
                    <a:pt x="8513" y="9751"/>
                  </a:cubicBezTo>
                  <a:cubicBezTo>
                    <a:pt x="8513" y="10138"/>
                    <a:pt x="8199" y="10452"/>
                    <a:pt x="7812" y="10452"/>
                  </a:cubicBezTo>
                  <a:cubicBezTo>
                    <a:pt x="701" y="10452"/>
                    <a:pt x="701" y="10452"/>
                    <a:pt x="701" y="10452"/>
                  </a:cubicBezTo>
                  <a:cubicBezTo>
                    <a:pt x="314" y="10452"/>
                    <a:pt x="0" y="10138"/>
                    <a:pt x="0" y="9751"/>
                  </a:cubicBezTo>
                  <a:cubicBezTo>
                    <a:pt x="0" y="701"/>
                    <a:pt x="0" y="701"/>
                    <a:pt x="0" y="701"/>
                  </a:cubicBezTo>
                  <a:cubicBezTo>
                    <a:pt x="0" y="314"/>
                    <a:pt x="314" y="0"/>
                    <a:pt x="70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53D2B530-71D8-416A-B3BD-01D5950B32E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721" y="0"/>
              <a:ext cx="240" cy="48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72DCC8B-9F6A-4C24-9D4C-453579D662D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737" y="239"/>
              <a:ext cx="208" cy="177"/>
            </a:xfrm>
            <a:custGeom>
              <a:avLst/>
              <a:gdLst>
                <a:gd name="T0" fmla="*/ 635 w 1040"/>
                <a:gd name="T1" fmla="*/ 407 h 888"/>
                <a:gd name="T2" fmla="*/ 124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3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2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3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3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7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199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3 w 1040"/>
                <a:gd name="T111" fmla="*/ 704 h 888"/>
                <a:gd name="T112" fmla="*/ 479 w 1040"/>
                <a:gd name="T113" fmla="*/ 419 h 888"/>
                <a:gd name="T114" fmla="*/ 406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7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1" y="323"/>
                    <a:pt x="283" y="323"/>
                  </a:cubicBezTo>
                  <a:cubicBezTo>
                    <a:pt x="294" y="323"/>
                    <a:pt x="305" y="315"/>
                    <a:pt x="300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7"/>
                    <a:pt x="288" y="311"/>
                    <a:pt x="279" y="311"/>
                  </a:cubicBezTo>
                  <a:cubicBezTo>
                    <a:pt x="268" y="311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4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49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8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0" y="245"/>
                    <a:pt x="172" y="251"/>
                  </a:cubicBezTo>
                  <a:cubicBezTo>
                    <a:pt x="186" y="258"/>
                    <a:pt x="186" y="271"/>
                    <a:pt x="186" y="273"/>
                  </a:cubicBezTo>
                  <a:cubicBezTo>
                    <a:pt x="187" y="276"/>
                    <a:pt x="183" y="276"/>
                    <a:pt x="183" y="273"/>
                  </a:cubicBezTo>
                  <a:cubicBezTo>
                    <a:pt x="176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4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4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9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0" y="268"/>
                    <a:pt x="231" y="275"/>
                  </a:cubicBezTo>
                  <a:moveTo>
                    <a:pt x="761" y="311"/>
                  </a:moveTo>
                  <a:cubicBezTo>
                    <a:pt x="752" y="311"/>
                    <a:pt x="743" y="307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3"/>
                    <a:pt x="757" y="323"/>
                  </a:cubicBezTo>
                  <a:cubicBezTo>
                    <a:pt x="768" y="323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1"/>
                    <a:pt x="761" y="311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9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4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6" y="276"/>
                    <a:pt x="853" y="276"/>
                    <a:pt x="853" y="273"/>
                  </a:cubicBezTo>
                  <a:cubicBezTo>
                    <a:pt x="853" y="271"/>
                    <a:pt x="854" y="258"/>
                    <a:pt x="867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29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0" y="330"/>
                  </a:cubicBezTo>
                  <a:cubicBezTo>
                    <a:pt x="830" y="330"/>
                    <a:pt x="842" y="348"/>
                    <a:pt x="799" y="357"/>
                  </a:cubicBezTo>
                  <a:cubicBezTo>
                    <a:pt x="755" y="365"/>
                    <a:pt x="741" y="406"/>
                    <a:pt x="741" y="429"/>
                  </a:cubicBezTo>
                  <a:cubicBezTo>
                    <a:pt x="741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0" y="282"/>
                    <a:pt x="817" y="284"/>
                    <a:pt x="809" y="275"/>
                  </a:cubicBezTo>
                  <a:cubicBezTo>
                    <a:pt x="809" y="268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2" y="28"/>
                    <a:pt x="509" y="26"/>
                  </a:cubicBezTo>
                  <a:cubicBezTo>
                    <a:pt x="507" y="24"/>
                    <a:pt x="503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3" y="39"/>
                    <a:pt x="507" y="37"/>
                    <a:pt x="509" y="36"/>
                  </a:cubicBezTo>
                  <a:cubicBezTo>
                    <a:pt x="512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60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60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3"/>
                    <a:pt x="511" y="140"/>
                    <a:pt x="520" y="140"/>
                  </a:cubicBezTo>
                  <a:cubicBezTo>
                    <a:pt x="529" y="140"/>
                    <a:pt x="536" y="133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0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6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2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7" y="191"/>
                    <a:pt x="624" y="189"/>
                    <a:pt x="619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8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1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1"/>
                  </a:cubicBezTo>
                  <a:cubicBezTo>
                    <a:pt x="514" y="199"/>
                    <a:pt x="507" y="207"/>
                    <a:pt x="494" y="207"/>
                  </a:cubicBezTo>
                  <a:cubicBezTo>
                    <a:pt x="486" y="207"/>
                    <a:pt x="481" y="202"/>
                    <a:pt x="476" y="195"/>
                  </a:cubicBezTo>
                  <a:cubicBezTo>
                    <a:pt x="480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1" y="217"/>
                  </a:cubicBezTo>
                  <a:cubicBezTo>
                    <a:pt x="439" y="217"/>
                    <a:pt x="435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3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7" y="129"/>
                    <a:pt x="367" y="153"/>
                  </a:cubicBezTo>
                  <a:cubicBezTo>
                    <a:pt x="367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2" y="309"/>
                  </a:moveTo>
                  <a:cubicBezTo>
                    <a:pt x="385" y="313"/>
                    <a:pt x="373" y="317"/>
                    <a:pt x="367" y="319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3" y="310"/>
                    <a:pt x="353" y="310"/>
                  </a:cubicBezTo>
                  <a:cubicBezTo>
                    <a:pt x="348" y="310"/>
                    <a:pt x="339" y="312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5" y="340"/>
                  </a:cubicBezTo>
                  <a:cubicBezTo>
                    <a:pt x="365" y="488"/>
                    <a:pt x="365" y="488"/>
                    <a:pt x="365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7" y="482"/>
                    <a:pt x="117" y="445"/>
                  </a:cubicBezTo>
                  <a:cubicBezTo>
                    <a:pt x="117" y="436"/>
                    <a:pt x="113" y="399"/>
                    <a:pt x="68" y="399"/>
                  </a:cubicBezTo>
                  <a:cubicBezTo>
                    <a:pt x="62" y="399"/>
                    <a:pt x="27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6" y="430"/>
                    <a:pt x="36" y="446"/>
                    <a:pt x="39" y="450"/>
                  </a:cubicBezTo>
                  <a:cubicBezTo>
                    <a:pt x="40" y="451"/>
                    <a:pt x="40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4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4"/>
                    <a:pt x="55" y="733"/>
                  </a:cubicBezTo>
                  <a:cubicBezTo>
                    <a:pt x="54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7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3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8" y="497"/>
                    <a:pt x="336" y="511"/>
                  </a:cubicBezTo>
                  <a:cubicBezTo>
                    <a:pt x="337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5" y="527"/>
                    <a:pt x="365" y="527"/>
                    <a:pt x="365" y="527"/>
                  </a:cubicBezTo>
                  <a:cubicBezTo>
                    <a:pt x="365" y="572"/>
                    <a:pt x="365" y="572"/>
                    <a:pt x="365" y="572"/>
                  </a:cubicBezTo>
                  <a:cubicBezTo>
                    <a:pt x="365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6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1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1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6" y="736"/>
                    <a:pt x="867" y="735"/>
                    <a:pt x="868" y="735"/>
                  </a:cubicBezTo>
                  <a:cubicBezTo>
                    <a:pt x="878" y="721"/>
                    <a:pt x="889" y="731"/>
                    <a:pt x="890" y="732"/>
                  </a:cubicBezTo>
                  <a:cubicBezTo>
                    <a:pt x="882" y="733"/>
                    <a:pt x="866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7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4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8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29" y="399"/>
                    <a:pt x="1012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4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2" y="363"/>
                    <a:pt x="763" y="355"/>
                  </a:cubicBezTo>
                  <a:cubicBezTo>
                    <a:pt x="751" y="354"/>
                    <a:pt x="701" y="341"/>
                    <a:pt x="701" y="319"/>
                  </a:cubicBezTo>
                  <a:cubicBezTo>
                    <a:pt x="701" y="312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9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2" y="357"/>
                    <a:pt x="402" y="357"/>
                    <a:pt x="402" y="357"/>
                  </a:cubicBezTo>
                  <a:cubicBezTo>
                    <a:pt x="402" y="309"/>
                    <a:pt x="402" y="309"/>
                    <a:pt x="402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9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3"/>
                    <a:pt x="105" y="853"/>
                    <a:pt x="105" y="853"/>
                  </a:cubicBezTo>
                  <a:cubicBezTo>
                    <a:pt x="105" y="853"/>
                    <a:pt x="121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0" y="816"/>
                  </a:moveTo>
                  <a:cubicBezTo>
                    <a:pt x="710" y="843"/>
                    <a:pt x="710" y="843"/>
                    <a:pt x="710" y="843"/>
                  </a:cubicBezTo>
                  <a:cubicBezTo>
                    <a:pt x="710" y="888"/>
                    <a:pt x="786" y="846"/>
                    <a:pt x="858" y="841"/>
                  </a:cubicBezTo>
                  <a:cubicBezTo>
                    <a:pt x="918" y="837"/>
                    <a:pt x="935" y="853"/>
                    <a:pt x="935" y="853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3" y="788"/>
                    <a:pt x="910" y="779"/>
                    <a:pt x="869" y="779"/>
                  </a:cubicBezTo>
                  <a:cubicBezTo>
                    <a:pt x="819" y="779"/>
                    <a:pt x="794" y="789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0" y="816"/>
                  </a:cubicBezTo>
                  <a:moveTo>
                    <a:pt x="520" y="788"/>
                  </a:moveTo>
                  <a:cubicBezTo>
                    <a:pt x="637" y="788"/>
                    <a:pt x="755" y="795"/>
                    <a:pt x="771" y="812"/>
                  </a:cubicBezTo>
                  <a:cubicBezTo>
                    <a:pt x="772" y="814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4"/>
                    <a:pt x="269" y="812"/>
                  </a:cubicBezTo>
                  <a:cubicBezTo>
                    <a:pt x="285" y="795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1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6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9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09" y="455"/>
                    <a:pt x="517" y="479"/>
                    <a:pt x="554" y="467"/>
                  </a:cubicBezTo>
                  <a:cubicBezTo>
                    <a:pt x="563" y="481"/>
                    <a:pt x="566" y="493"/>
                    <a:pt x="570" y="509"/>
                  </a:cubicBezTo>
                  <a:cubicBezTo>
                    <a:pt x="584" y="523"/>
                    <a:pt x="604" y="518"/>
                    <a:pt x="604" y="504"/>
                  </a:cubicBezTo>
                  <a:cubicBezTo>
                    <a:pt x="604" y="485"/>
                    <a:pt x="583" y="481"/>
                    <a:pt x="583" y="461"/>
                  </a:cubicBezTo>
                  <a:cubicBezTo>
                    <a:pt x="583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6"/>
                    <a:pt x="634" y="457"/>
                    <a:pt x="632" y="456"/>
                  </a:cubicBezTo>
                  <a:cubicBezTo>
                    <a:pt x="631" y="455"/>
                    <a:pt x="631" y="456"/>
                    <a:pt x="631" y="457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2"/>
                    <a:pt x="629" y="471"/>
                  </a:cubicBezTo>
                  <a:cubicBezTo>
                    <a:pt x="627" y="462"/>
                    <a:pt x="616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8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4" y="566"/>
                  </a:cubicBezTo>
                  <a:cubicBezTo>
                    <a:pt x="610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19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0" y="616"/>
                  </a:cubicBezTo>
                  <a:cubicBezTo>
                    <a:pt x="586" y="616"/>
                    <a:pt x="583" y="620"/>
                    <a:pt x="584" y="627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2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69" y="596"/>
                    <a:pt x="569" y="596"/>
                    <a:pt x="569" y="595"/>
                  </a:cubicBezTo>
                  <a:cubicBezTo>
                    <a:pt x="571" y="591"/>
                    <a:pt x="576" y="586"/>
                    <a:pt x="585" y="592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7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0" y="508"/>
                    <a:pt x="430" y="508"/>
                    <a:pt x="430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19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5"/>
                    <a:pt x="415" y="506"/>
                  </a:cubicBezTo>
                  <a:cubicBezTo>
                    <a:pt x="415" y="506"/>
                    <a:pt x="414" y="506"/>
                    <a:pt x="414" y="506"/>
                  </a:cubicBezTo>
                  <a:cubicBezTo>
                    <a:pt x="414" y="505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7"/>
                    <a:pt x="437" y="596"/>
                  </a:cubicBezTo>
                  <a:cubicBezTo>
                    <a:pt x="436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8" y="575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59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5" y="542"/>
                    <a:pt x="461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8"/>
                    <a:pt x="524" y="511"/>
                  </a:cubicBezTo>
                  <a:cubicBezTo>
                    <a:pt x="516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30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499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0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0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8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0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199" y="573"/>
                  </a:cubicBezTo>
                  <a:cubicBezTo>
                    <a:pt x="199" y="573"/>
                    <a:pt x="198" y="574"/>
                    <a:pt x="199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1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5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4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6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29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2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2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1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8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3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7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7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4" y="412"/>
                    <a:pt x="414" y="412"/>
                    <a:pt x="414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1"/>
                    <a:pt x="406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29" y="391"/>
                    <a:pt x="429" y="391"/>
                    <a:pt x="429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8" y="398"/>
                    <a:pt x="438" y="398"/>
                    <a:pt x="438" y="398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0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3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7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5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5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9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46E887DF-DCB7-46FE-AE01-27C99FDB52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7416997" y="1896894"/>
            <a:ext cx="3960000" cy="3253278"/>
          </a:xfrm>
        </p:spPr>
        <p:txBody>
          <a:bodyPr anchor="ctr"/>
          <a:lstStyle>
            <a:lvl1pPr algn="l">
              <a:lnSpc>
                <a:spcPct val="12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17" name="Tijdelijke aanduiding voor inhoud L (JU-Free)">
            <a:extLst>
              <a:ext uri="{FF2B5EF4-FFF2-40B4-BE49-F238E27FC236}">
                <a16:creationId xmlns:a16="http://schemas.microsoft.com/office/drawing/2014/main" id="{78E72E58-A691-43BB-B64F-EB9F6E1736B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 bwMode="gray">
          <a:xfrm>
            <a:off x="1979407" y="2456022"/>
            <a:ext cx="2237591" cy="244198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500"/>
              </a:spcBef>
              <a:buNone/>
              <a:defRPr sz="1050" b="1"/>
            </a:lvl1pPr>
            <a:lvl2pPr marL="0" indent="0">
              <a:lnSpc>
                <a:spcPct val="114000"/>
              </a:lnSpc>
              <a:buNone/>
              <a:defRPr sz="1050" b="0"/>
            </a:lvl2pPr>
            <a:lvl3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3pPr>
            <a:lvl4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4pPr>
            <a:lvl5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5pPr>
            <a:lvl6pPr marL="28800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6pPr>
            <a:lvl7pPr marL="57600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7pPr>
            <a:lvl8pPr marL="86400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8pPr>
            <a:lvl9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9pPr>
          </a:lstStyle>
          <a:p>
            <a:pPr lvl="0"/>
            <a:r>
              <a:rPr lang="nl-NL" dirty="0"/>
              <a:t>[Kopje 1e  niveau, tekst 2e niveau] </a:t>
            </a:r>
          </a:p>
          <a:p>
            <a:pPr lvl="0"/>
            <a:r>
              <a:rPr lang="nl-NL" dirty="0"/>
              <a:t>JU-LEVEL1=Kopje</a:t>
            </a:r>
          </a:p>
          <a:p>
            <a:pPr lvl="1"/>
            <a:r>
              <a:rPr lang="nl-NL" dirty="0"/>
              <a:t>JU-LEVEL2=Tekst</a:t>
            </a:r>
          </a:p>
        </p:txBody>
      </p:sp>
      <p:sp>
        <p:nvSpPr>
          <p:cNvPr id="21" name="***Tijdelijke aanduiding voor tekst 3">
            <a:extLst>
              <a:ext uri="{FF2B5EF4-FFF2-40B4-BE49-F238E27FC236}">
                <a16:creationId xmlns:a16="http://schemas.microsoft.com/office/drawing/2014/main" id="{5FCAA11E-BFE7-4A0A-AE67-E75DA09D99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979407" y="2041811"/>
            <a:ext cx="2237590" cy="336068"/>
          </a:xfrm>
        </p:spPr>
        <p:txBody>
          <a:bodyPr anchor="t"/>
          <a:lstStyle>
            <a:lvl1pPr marL="0" indent="0">
              <a:lnSpc>
                <a:spcPct val="95000"/>
              </a:lnSpc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</p:spTree>
    <p:extLst>
      <p:ext uri="{BB962C8B-B14F-4D97-AF65-F5344CB8AC3E}">
        <p14:creationId xmlns:p14="http://schemas.microsoft.com/office/powerpoint/2010/main" val="15338285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[Titel en objec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nl-NL" dirty="0"/>
              <a:t>[Titel]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1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A00CF5-D826-45F4-A014-58057736D586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1F038D3F-2FC7-48A0-9EDB-01781831F903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6392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houd van twe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"/>
          <p:cNvSpPr>
            <a:spLocks noGrp="1"/>
          </p:cNvSpPr>
          <p:nvPr>
            <p:ph sz="half" idx="1" hasCustomPrompt="1"/>
          </p:nvPr>
        </p:nvSpPr>
        <p:spPr bwMode="gray">
          <a:xfrm>
            <a:off x="720000" y="1800000"/>
            <a:ext cx="5237047" cy="4320000"/>
          </a:xfrm>
        </p:spPr>
        <p:txBody>
          <a:bodyPr/>
          <a:lstStyle/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4" name="Tijdelijke aanduiding voor inhoud R"/>
          <p:cNvSpPr>
            <a:spLocks noGrp="1"/>
          </p:cNvSpPr>
          <p:nvPr>
            <p:ph sz="half" idx="2" hasCustomPrompt="1"/>
          </p:nvPr>
        </p:nvSpPr>
        <p:spPr bwMode="gray">
          <a:xfrm>
            <a:off x="6282953" y="1800000"/>
            <a:ext cx="5237047" cy="4320000"/>
          </a:xfrm>
        </p:spPr>
        <p:txBody>
          <a:bodyPr/>
          <a:lstStyle/>
          <a:p>
            <a:pPr lvl="0"/>
            <a:r>
              <a:rPr lang="nl-NL" dirty="0"/>
              <a:t>[Typ tekst of lik op een pictogram om een object in te voegen]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B3376D-4015-4443-8F8A-4E591F9149C8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419B40C6-972B-4C55-82E5-E9D704E9587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52871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Alleen tite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nl-NL" dirty="0"/>
              <a:t>[Titel]</a:t>
            </a:r>
          </a:p>
        </p:txBody>
      </p:sp>
      <p:sp>
        <p:nvSpPr>
          <p:cNvPr id="1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A00CF5-D826-45F4-A014-58057736D586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1F038D3F-2FC7-48A0-9EDB-01781831F903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7878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[Leeg]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1163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7B3C-E170-6B41-A810-1EC8D990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0B930-B499-5841-A678-07AA4391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5F74E-6451-6240-B6BA-EFB5AB8C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40D70-7E35-8B4B-AF4A-C0CC01E1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8490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2829532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4445CC-5BB9-EEBE-602A-1F4EF8067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0D03768-99A1-A5D2-59FC-E38522B42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919B78-493C-6F62-DEEA-4B03AFFE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9D6638-4598-C71F-3C6F-BDA19CB45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C9AFD8-1DAE-7613-3B60-D3F94063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2252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24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962"/>
          <a:stretch/>
        </p:blipFill>
        <p:spPr>
          <a:xfrm>
            <a:off x="-85049" y="1626560"/>
            <a:ext cx="12318684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Contactpagin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AAD920D8-C4B5-46C4-92DC-DD4347C3406A}"/>
              </a:ext>
            </a:extLst>
          </p:cNvPr>
          <p:cNvSpPr>
            <a:spLocks/>
          </p:cNvSpPr>
          <p:nvPr/>
        </p:nvSpPr>
        <p:spPr bwMode="gray">
          <a:xfrm>
            <a:off x="1112838" y="3046595"/>
            <a:ext cx="3208149" cy="144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390F481-C7CA-4F12-A69A-C8C54EF2E4F4}"/>
              </a:ext>
            </a:extLst>
          </p:cNvPr>
          <p:cNvSpPr>
            <a:spLocks/>
          </p:cNvSpPr>
          <p:nvPr/>
        </p:nvSpPr>
        <p:spPr bwMode="gray">
          <a:xfrm>
            <a:off x="1246188" y="4038600"/>
            <a:ext cx="4124325" cy="1303338"/>
          </a:xfrm>
          <a:custGeom>
            <a:avLst/>
            <a:gdLst>
              <a:gd name="T0" fmla="*/ 12991 w 12991"/>
              <a:gd name="T1" fmla="*/ 2309 h 4104"/>
              <a:gd name="T2" fmla="*/ 10426 w 12991"/>
              <a:gd name="T3" fmla="*/ 2309 h 4104"/>
              <a:gd name="T4" fmla="*/ 8390 w 12991"/>
              <a:gd name="T5" fmla="*/ 4104 h 4104"/>
              <a:gd name="T6" fmla="*/ 6338 w 12991"/>
              <a:gd name="T7" fmla="*/ 2052 h 4104"/>
              <a:gd name="T8" fmla="*/ 7034 w 12991"/>
              <a:gd name="T9" fmla="*/ 514 h 4104"/>
              <a:gd name="T10" fmla="*/ 2797 w 12991"/>
              <a:gd name="T11" fmla="*/ 514 h 4104"/>
              <a:gd name="T12" fmla="*/ 2797 w 12991"/>
              <a:gd name="T13" fmla="*/ 0 h 4104"/>
              <a:gd name="T14" fmla="*/ 8390 w 12991"/>
              <a:gd name="T15" fmla="*/ 0 h 4104"/>
              <a:gd name="T16" fmla="*/ 8390 w 12991"/>
              <a:gd name="T17" fmla="*/ 514 h 4104"/>
              <a:gd name="T18" fmla="*/ 8390 w 12991"/>
              <a:gd name="T19" fmla="*/ 514 h 4104"/>
              <a:gd name="T20" fmla="*/ 6852 w 12991"/>
              <a:gd name="T21" fmla="*/ 2052 h 4104"/>
              <a:gd name="T22" fmla="*/ 8390 w 12991"/>
              <a:gd name="T23" fmla="*/ 3590 h 4104"/>
              <a:gd name="T24" fmla="*/ 9929 w 12991"/>
              <a:gd name="T25" fmla="*/ 2052 h 4104"/>
              <a:gd name="T26" fmla="*/ 10186 w 12991"/>
              <a:gd name="T27" fmla="*/ 2052 h 4104"/>
              <a:gd name="T28" fmla="*/ 10186 w 12991"/>
              <a:gd name="T29" fmla="*/ 1795 h 4104"/>
              <a:gd name="T30" fmla="*/ 12991 w 12991"/>
              <a:gd name="T31" fmla="*/ 1795 h 4104"/>
              <a:gd name="T32" fmla="*/ 12991 w 12991"/>
              <a:gd name="T33" fmla="*/ 2309 h 4104"/>
              <a:gd name="T34" fmla="*/ 0 w 12991"/>
              <a:gd name="T35" fmla="*/ 2309 h 4104"/>
              <a:gd name="T36" fmla="*/ 3994 w 12991"/>
              <a:gd name="T37" fmla="*/ 2309 h 4104"/>
              <a:gd name="T38" fmla="*/ 3994 w 12991"/>
              <a:gd name="T39" fmla="*/ 1795 h 4104"/>
              <a:gd name="T40" fmla="*/ 0 w 12991"/>
              <a:gd name="T41" fmla="*/ 1795 h 4104"/>
              <a:gd name="T42" fmla="*/ 0 w 12991"/>
              <a:gd name="T43" fmla="*/ 2309 h 4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991" h="4104">
                <a:moveTo>
                  <a:pt x="12991" y="2309"/>
                </a:moveTo>
                <a:cubicBezTo>
                  <a:pt x="10426" y="2309"/>
                  <a:pt x="10426" y="2309"/>
                  <a:pt x="10426" y="2309"/>
                </a:cubicBezTo>
                <a:cubicBezTo>
                  <a:pt x="10299" y="3319"/>
                  <a:pt x="9435" y="4104"/>
                  <a:pt x="8390" y="4104"/>
                </a:cubicBezTo>
                <a:cubicBezTo>
                  <a:pt x="7259" y="4104"/>
                  <a:pt x="6338" y="3183"/>
                  <a:pt x="6338" y="2052"/>
                </a:cubicBezTo>
                <a:cubicBezTo>
                  <a:pt x="6338" y="1440"/>
                  <a:pt x="6608" y="890"/>
                  <a:pt x="7034" y="514"/>
                </a:cubicBezTo>
                <a:cubicBezTo>
                  <a:pt x="2797" y="514"/>
                  <a:pt x="2797" y="514"/>
                  <a:pt x="2797" y="514"/>
                </a:cubicBezTo>
                <a:cubicBezTo>
                  <a:pt x="2797" y="0"/>
                  <a:pt x="2797" y="0"/>
                  <a:pt x="2797" y="0"/>
                </a:cubicBezTo>
                <a:cubicBezTo>
                  <a:pt x="8390" y="0"/>
                  <a:pt x="8390" y="0"/>
                  <a:pt x="8390" y="0"/>
                </a:cubicBezTo>
                <a:cubicBezTo>
                  <a:pt x="8390" y="514"/>
                  <a:pt x="8390" y="514"/>
                  <a:pt x="8390" y="514"/>
                </a:cubicBezTo>
                <a:cubicBezTo>
                  <a:pt x="8390" y="514"/>
                  <a:pt x="8390" y="514"/>
                  <a:pt x="8390" y="514"/>
                </a:cubicBezTo>
                <a:cubicBezTo>
                  <a:pt x="7542" y="514"/>
                  <a:pt x="6852" y="1204"/>
                  <a:pt x="6852" y="2052"/>
                </a:cubicBezTo>
                <a:cubicBezTo>
                  <a:pt x="6852" y="2900"/>
                  <a:pt x="7542" y="3590"/>
                  <a:pt x="8390" y="3590"/>
                </a:cubicBezTo>
                <a:cubicBezTo>
                  <a:pt x="9239" y="3590"/>
                  <a:pt x="9929" y="2900"/>
                  <a:pt x="9929" y="2052"/>
                </a:cubicBezTo>
                <a:cubicBezTo>
                  <a:pt x="10186" y="2052"/>
                  <a:pt x="10186" y="2052"/>
                  <a:pt x="10186" y="2052"/>
                </a:cubicBezTo>
                <a:cubicBezTo>
                  <a:pt x="10186" y="1795"/>
                  <a:pt x="10186" y="1795"/>
                  <a:pt x="10186" y="1795"/>
                </a:cubicBezTo>
                <a:cubicBezTo>
                  <a:pt x="12991" y="1795"/>
                  <a:pt x="12991" y="1795"/>
                  <a:pt x="12991" y="1795"/>
                </a:cubicBezTo>
                <a:lnTo>
                  <a:pt x="12991" y="2309"/>
                </a:lnTo>
                <a:close/>
                <a:moveTo>
                  <a:pt x="0" y="2309"/>
                </a:moveTo>
                <a:cubicBezTo>
                  <a:pt x="3994" y="2309"/>
                  <a:pt x="3994" y="2309"/>
                  <a:pt x="3994" y="2309"/>
                </a:cubicBezTo>
                <a:cubicBezTo>
                  <a:pt x="3994" y="1795"/>
                  <a:pt x="3994" y="1795"/>
                  <a:pt x="3994" y="1795"/>
                </a:cubicBezTo>
                <a:cubicBezTo>
                  <a:pt x="0" y="1795"/>
                  <a:pt x="0" y="1795"/>
                  <a:pt x="0" y="1795"/>
                </a:cubicBezTo>
                <a:lnTo>
                  <a:pt x="0" y="2309"/>
                </a:lnTo>
                <a:close/>
              </a:path>
            </a:pathLst>
          </a:custGeom>
          <a:solidFill>
            <a:srgbClr val="D7E7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DFC22BC3-91C6-4562-8F81-7C8CC568DB38}"/>
              </a:ext>
            </a:extLst>
          </p:cNvPr>
          <p:cNvSpPr>
            <a:spLocks/>
          </p:cNvSpPr>
          <p:nvPr/>
        </p:nvSpPr>
        <p:spPr bwMode="gray">
          <a:xfrm>
            <a:off x="1165225" y="4038600"/>
            <a:ext cx="4605338" cy="1144588"/>
          </a:xfrm>
          <a:custGeom>
            <a:avLst/>
            <a:gdLst>
              <a:gd name="T0" fmla="*/ 8904 w 14507"/>
              <a:gd name="T1" fmla="*/ 257 h 3603"/>
              <a:gd name="T2" fmla="*/ 8647 w 14507"/>
              <a:gd name="T3" fmla="*/ 514 h 3603"/>
              <a:gd name="T4" fmla="*/ 8391 w 14507"/>
              <a:gd name="T5" fmla="*/ 257 h 3603"/>
              <a:gd name="T6" fmla="*/ 8647 w 14507"/>
              <a:gd name="T7" fmla="*/ 0 h 3603"/>
              <a:gd name="T8" fmla="*/ 8904 w 14507"/>
              <a:gd name="T9" fmla="*/ 257 h 3603"/>
              <a:gd name="T10" fmla="*/ 3054 w 14507"/>
              <a:gd name="T11" fmla="*/ 0 h 3603"/>
              <a:gd name="T12" fmla="*/ 2797 w 14507"/>
              <a:gd name="T13" fmla="*/ 257 h 3603"/>
              <a:gd name="T14" fmla="*/ 3054 w 14507"/>
              <a:gd name="T15" fmla="*/ 514 h 3603"/>
              <a:gd name="T16" fmla="*/ 3311 w 14507"/>
              <a:gd name="T17" fmla="*/ 257 h 3603"/>
              <a:gd name="T18" fmla="*/ 3054 w 14507"/>
              <a:gd name="T19" fmla="*/ 0 h 3603"/>
              <a:gd name="T20" fmla="*/ 10443 w 14507"/>
              <a:gd name="T21" fmla="*/ 1795 h 3603"/>
              <a:gd name="T22" fmla="*/ 10186 w 14507"/>
              <a:gd name="T23" fmla="*/ 2052 h 3603"/>
              <a:gd name="T24" fmla="*/ 10443 w 14507"/>
              <a:gd name="T25" fmla="*/ 2309 h 3603"/>
              <a:gd name="T26" fmla="*/ 10699 w 14507"/>
              <a:gd name="T27" fmla="*/ 2052 h 3603"/>
              <a:gd name="T28" fmla="*/ 10443 w 14507"/>
              <a:gd name="T29" fmla="*/ 1795 h 3603"/>
              <a:gd name="T30" fmla="*/ 14507 w 14507"/>
              <a:gd name="T31" fmla="*/ 2052 h 3603"/>
              <a:gd name="T32" fmla="*/ 14190 w 14507"/>
              <a:gd name="T33" fmla="*/ 1734 h 3603"/>
              <a:gd name="T34" fmla="*/ 14144 w 14507"/>
              <a:gd name="T35" fmla="*/ 1689 h 3603"/>
              <a:gd name="T36" fmla="*/ 14144 w 14507"/>
              <a:gd name="T37" fmla="*/ 1689 h 3603"/>
              <a:gd name="T38" fmla="*/ 13581 w 14507"/>
              <a:gd name="T39" fmla="*/ 1125 h 3603"/>
              <a:gd name="T40" fmla="*/ 13218 w 14507"/>
              <a:gd name="T41" fmla="*/ 1489 h 3603"/>
              <a:gd name="T42" fmla="*/ 13524 w 14507"/>
              <a:gd name="T43" fmla="*/ 1795 h 3603"/>
              <a:gd name="T44" fmla="*/ 11935 w 14507"/>
              <a:gd name="T45" fmla="*/ 1795 h 3603"/>
              <a:gd name="T46" fmla="*/ 11935 w 14507"/>
              <a:gd name="T47" fmla="*/ 1795 h 3603"/>
              <a:gd name="T48" fmla="*/ 11678 w 14507"/>
              <a:gd name="T49" fmla="*/ 2052 h 3603"/>
              <a:gd name="T50" fmla="*/ 11935 w 14507"/>
              <a:gd name="T51" fmla="*/ 2309 h 3603"/>
              <a:gd name="T52" fmla="*/ 11935 w 14507"/>
              <a:gd name="T53" fmla="*/ 2309 h 3603"/>
              <a:gd name="T54" fmla="*/ 13524 w 14507"/>
              <a:gd name="T55" fmla="*/ 2309 h 3603"/>
              <a:gd name="T56" fmla="*/ 13218 w 14507"/>
              <a:gd name="T57" fmla="*/ 2615 h 3603"/>
              <a:gd name="T58" fmla="*/ 13581 w 14507"/>
              <a:gd name="T59" fmla="*/ 2978 h 3603"/>
              <a:gd name="T60" fmla="*/ 14144 w 14507"/>
              <a:gd name="T61" fmla="*/ 2415 h 3603"/>
              <a:gd name="T62" fmla="*/ 14144 w 14507"/>
              <a:gd name="T63" fmla="*/ 2415 h 3603"/>
              <a:gd name="T64" fmla="*/ 14507 w 14507"/>
              <a:gd name="T65" fmla="*/ 2052 h 3603"/>
              <a:gd name="T66" fmla="*/ 4251 w 14507"/>
              <a:gd name="T67" fmla="*/ 1795 h 3603"/>
              <a:gd name="T68" fmla="*/ 3994 w 14507"/>
              <a:gd name="T69" fmla="*/ 2052 h 3603"/>
              <a:gd name="T70" fmla="*/ 4251 w 14507"/>
              <a:gd name="T71" fmla="*/ 2309 h 3603"/>
              <a:gd name="T72" fmla="*/ 4507 w 14507"/>
              <a:gd name="T73" fmla="*/ 2052 h 3603"/>
              <a:gd name="T74" fmla="*/ 4251 w 14507"/>
              <a:gd name="T75" fmla="*/ 1795 h 3603"/>
              <a:gd name="T76" fmla="*/ 257 w 14507"/>
              <a:gd name="T77" fmla="*/ 1795 h 3603"/>
              <a:gd name="T78" fmla="*/ 0 w 14507"/>
              <a:gd name="T79" fmla="*/ 2052 h 3603"/>
              <a:gd name="T80" fmla="*/ 257 w 14507"/>
              <a:gd name="T81" fmla="*/ 2309 h 3603"/>
              <a:gd name="T82" fmla="*/ 514 w 14507"/>
              <a:gd name="T83" fmla="*/ 2052 h 3603"/>
              <a:gd name="T84" fmla="*/ 257 w 14507"/>
              <a:gd name="T85" fmla="*/ 1795 h 3603"/>
              <a:gd name="T86" fmla="*/ 7196 w 14507"/>
              <a:gd name="T87" fmla="*/ 3139 h 3603"/>
              <a:gd name="T88" fmla="*/ 7196 w 14507"/>
              <a:gd name="T89" fmla="*/ 3503 h 3603"/>
              <a:gd name="T90" fmla="*/ 7560 w 14507"/>
              <a:gd name="T91" fmla="*/ 3503 h 3603"/>
              <a:gd name="T92" fmla="*/ 7560 w 14507"/>
              <a:gd name="T93" fmla="*/ 3139 h 3603"/>
              <a:gd name="T94" fmla="*/ 7196 w 14507"/>
              <a:gd name="T95" fmla="*/ 3139 h 3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507" h="3603">
                <a:moveTo>
                  <a:pt x="8904" y="257"/>
                </a:moveTo>
                <a:cubicBezTo>
                  <a:pt x="8904" y="399"/>
                  <a:pt x="8789" y="514"/>
                  <a:pt x="8647" y="514"/>
                </a:cubicBezTo>
                <a:cubicBezTo>
                  <a:pt x="8506" y="514"/>
                  <a:pt x="8391" y="399"/>
                  <a:pt x="8391" y="257"/>
                </a:cubicBezTo>
                <a:cubicBezTo>
                  <a:pt x="8391" y="115"/>
                  <a:pt x="8506" y="0"/>
                  <a:pt x="8647" y="0"/>
                </a:cubicBezTo>
                <a:cubicBezTo>
                  <a:pt x="8789" y="0"/>
                  <a:pt x="8904" y="115"/>
                  <a:pt x="8904" y="257"/>
                </a:cubicBezTo>
                <a:close/>
                <a:moveTo>
                  <a:pt x="3054" y="0"/>
                </a:moveTo>
                <a:cubicBezTo>
                  <a:pt x="2912" y="0"/>
                  <a:pt x="2797" y="115"/>
                  <a:pt x="2797" y="257"/>
                </a:cubicBezTo>
                <a:cubicBezTo>
                  <a:pt x="2797" y="399"/>
                  <a:pt x="2912" y="514"/>
                  <a:pt x="3054" y="514"/>
                </a:cubicBezTo>
                <a:cubicBezTo>
                  <a:pt x="3196" y="514"/>
                  <a:pt x="3311" y="399"/>
                  <a:pt x="3311" y="257"/>
                </a:cubicBezTo>
                <a:cubicBezTo>
                  <a:pt x="3311" y="115"/>
                  <a:pt x="3196" y="0"/>
                  <a:pt x="3054" y="0"/>
                </a:cubicBezTo>
                <a:close/>
                <a:moveTo>
                  <a:pt x="10443" y="1795"/>
                </a:moveTo>
                <a:cubicBezTo>
                  <a:pt x="10301" y="1795"/>
                  <a:pt x="10186" y="1910"/>
                  <a:pt x="10186" y="2052"/>
                </a:cubicBezTo>
                <a:cubicBezTo>
                  <a:pt x="10186" y="2194"/>
                  <a:pt x="10301" y="2309"/>
                  <a:pt x="10443" y="2309"/>
                </a:cubicBezTo>
                <a:cubicBezTo>
                  <a:pt x="10584" y="2309"/>
                  <a:pt x="10699" y="2194"/>
                  <a:pt x="10699" y="2052"/>
                </a:cubicBezTo>
                <a:cubicBezTo>
                  <a:pt x="10699" y="1910"/>
                  <a:pt x="10584" y="1795"/>
                  <a:pt x="10443" y="1795"/>
                </a:cubicBezTo>
                <a:close/>
                <a:moveTo>
                  <a:pt x="14507" y="2052"/>
                </a:moveTo>
                <a:cubicBezTo>
                  <a:pt x="14190" y="1734"/>
                  <a:pt x="14190" y="1734"/>
                  <a:pt x="14190" y="1734"/>
                </a:cubicBezTo>
                <a:cubicBezTo>
                  <a:pt x="14144" y="1689"/>
                  <a:pt x="14144" y="1689"/>
                  <a:pt x="14144" y="1689"/>
                </a:cubicBezTo>
                <a:cubicBezTo>
                  <a:pt x="14144" y="1689"/>
                  <a:pt x="14144" y="1689"/>
                  <a:pt x="14144" y="1689"/>
                </a:cubicBezTo>
                <a:cubicBezTo>
                  <a:pt x="13581" y="1125"/>
                  <a:pt x="13581" y="1125"/>
                  <a:pt x="13581" y="1125"/>
                </a:cubicBezTo>
                <a:cubicBezTo>
                  <a:pt x="13218" y="1489"/>
                  <a:pt x="13218" y="1489"/>
                  <a:pt x="13218" y="1489"/>
                </a:cubicBezTo>
                <a:cubicBezTo>
                  <a:pt x="13524" y="1795"/>
                  <a:pt x="13524" y="1795"/>
                  <a:pt x="13524" y="1795"/>
                </a:cubicBezTo>
                <a:cubicBezTo>
                  <a:pt x="11935" y="1795"/>
                  <a:pt x="11935" y="1795"/>
                  <a:pt x="11935" y="1795"/>
                </a:cubicBezTo>
                <a:cubicBezTo>
                  <a:pt x="11935" y="1795"/>
                  <a:pt x="11935" y="1795"/>
                  <a:pt x="11935" y="1795"/>
                </a:cubicBezTo>
                <a:cubicBezTo>
                  <a:pt x="11793" y="1795"/>
                  <a:pt x="11678" y="1910"/>
                  <a:pt x="11678" y="2052"/>
                </a:cubicBezTo>
                <a:cubicBezTo>
                  <a:pt x="11678" y="2194"/>
                  <a:pt x="11793" y="2309"/>
                  <a:pt x="11935" y="2309"/>
                </a:cubicBezTo>
                <a:cubicBezTo>
                  <a:pt x="11935" y="2309"/>
                  <a:pt x="11935" y="2309"/>
                  <a:pt x="11935" y="2309"/>
                </a:cubicBezTo>
                <a:cubicBezTo>
                  <a:pt x="13524" y="2309"/>
                  <a:pt x="13524" y="2309"/>
                  <a:pt x="13524" y="2309"/>
                </a:cubicBezTo>
                <a:cubicBezTo>
                  <a:pt x="13218" y="2615"/>
                  <a:pt x="13218" y="2615"/>
                  <a:pt x="13218" y="2615"/>
                </a:cubicBezTo>
                <a:cubicBezTo>
                  <a:pt x="13581" y="2978"/>
                  <a:pt x="13581" y="2978"/>
                  <a:pt x="13581" y="2978"/>
                </a:cubicBezTo>
                <a:cubicBezTo>
                  <a:pt x="14144" y="2415"/>
                  <a:pt x="14144" y="2415"/>
                  <a:pt x="14144" y="2415"/>
                </a:cubicBezTo>
                <a:cubicBezTo>
                  <a:pt x="14144" y="2415"/>
                  <a:pt x="14144" y="2415"/>
                  <a:pt x="14144" y="2415"/>
                </a:cubicBezTo>
                <a:lnTo>
                  <a:pt x="14507" y="2052"/>
                </a:lnTo>
                <a:close/>
                <a:moveTo>
                  <a:pt x="4251" y="1795"/>
                </a:moveTo>
                <a:cubicBezTo>
                  <a:pt x="4109" y="1795"/>
                  <a:pt x="3994" y="1910"/>
                  <a:pt x="3994" y="2052"/>
                </a:cubicBezTo>
                <a:cubicBezTo>
                  <a:pt x="3994" y="2194"/>
                  <a:pt x="4109" y="2309"/>
                  <a:pt x="4251" y="2309"/>
                </a:cubicBezTo>
                <a:cubicBezTo>
                  <a:pt x="4392" y="2309"/>
                  <a:pt x="4507" y="2194"/>
                  <a:pt x="4507" y="2052"/>
                </a:cubicBezTo>
                <a:cubicBezTo>
                  <a:pt x="4507" y="1910"/>
                  <a:pt x="4392" y="1795"/>
                  <a:pt x="4251" y="1795"/>
                </a:cubicBezTo>
                <a:close/>
                <a:moveTo>
                  <a:pt x="257" y="1795"/>
                </a:moveTo>
                <a:cubicBezTo>
                  <a:pt x="116" y="1795"/>
                  <a:pt x="0" y="1910"/>
                  <a:pt x="0" y="2052"/>
                </a:cubicBezTo>
                <a:cubicBezTo>
                  <a:pt x="0" y="2194"/>
                  <a:pt x="116" y="2309"/>
                  <a:pt x="257" y="2309"/>
                </a:cubicBezTo>
                <a:cubicBezTo>
                  <a:pt x="399" y="2309"/>
                  <a:pt x="514" y="2194"/>
                  <a:pt x="514" y="2052"/>
                </a:cubicBezTo>
                <a:cubicBezTo>
                  <a:pt x="514" y="1910"/>
                  <a:pt x="399" y="1795"/>
                  <a:pt x="257" y="1795"/>
                </a:cubicBezTo>
                <a:close/>
                <a:moveTo>
                  <a:pt x="7196" y="3139"/>
                </a:moveTo>
                <a:cubicBezTo>
                  <a:pt x="7096" y="3240"/>
                  <a:pt x="7096" y="3402"/>
                  <a:pt x="7196" y="3503"/>
                </a:cubicBezTo>
                <a:cubicBezTo>
                  <a:pt x="7297" y="3603"/>
                  <a:pt x="7459" y="3603"/>
                  <a:pt x="7560" y="3503"/>
                </a:cubicBezTo>
                <a:cubicBezTo>
                  <a:pt x="7660" y="3402"/>
                  <a:pt x="7660" y="3240"/>
                  <a:pt x="7560" y="3139"/>
                </a:cubicBezTo>
                <a:cubicBezTo>
                  <a:pt x="7459" y="3039"/>
                  <a:pt x="7297" y="3039"/>
                  <a:pt x="7196" y="3139"/>
                </a:cubicBezTo>
                <a:close/>
              </a:path>
            </a:pathLst>
          </a:custGeom>
          <a:solidFill>
            <a:srgbClr val="3987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08BAAD8C-DD28-41CC-88B2-D0A0A60413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096000" y="0"/>
            <a:ext cx="4238520" cy="4325760"/>
          </a:xfrm>
          <a:custGeom>
            <a:avLst/>
            <a:gdLst>
              <a:gd name="connsiteX0" fmla="*/ 190500 w 4238520"/>
              <a:gd name="connsiteY0" fmla="*/ 0 h 4325760"/>
              <a:gd name="connsiteX1" fmla="*/ 4238520 w 4238520"/>
              <a:gd name="connsiteY1" fmla="*/ 0 h 4325760"/>
              <a:gd name="connsiteX2" fmla="*/ 4238520 w 4238520"/>
              <a:gd name="connsiteY2" fmla="*/ 4136494 h 4325760"/>
              <a:gd name="connsiteX3" fmla="*/ 4234750 w 4238520"/>
              <a:gd name="connsiteY3" fmla="*/ 4173899 h 4325760"/>
              <a:gd name="connsiteX4" fmla="*/ 4086294 w 4238520"/>
              <a:gd name="connsiteY4" fmla="*/ 4322076 h 4325760"/>
              <a:gd name="connsiteX5" fmla="*/ 4049608 w 4238520"/>
              <a:gd name="connsiteY5" fmla="*/ 4325760 h 4325760"/>
              <a:gd name="connsiteX6" fmla="*/ 188704 w 4238520"/>
              <a:gd name="connsiteY6" fmla="*/ 4325760 h 4325760"/>
              <a:gd name="connsiteX7" fmla="*/ 152119 w 4238520"/>
              <a:gd name="connsiteY7" fmla="*/ 4322076 h 4325760"/>
              <a:gd name="connsiteX8" fmla="*/ 0 w 4238520"/>
              <a:gd name="connsiteY8" fmla="*/ 4135452 h 4325760"/>
              <a:gd name="connsiteX9" fmla="*/ 0 w 4238520"/>
              <a:gd name="connsiteY9" fmla="*/ 1057463 h 4325760"/>
              <a:gd name="connsiteX10" fmla="*/ 0 w 4238520"/>
              <a:gd name="connsiteY10" fmla="*/ 762000 h 4325760"/>
              <a:gd name="connsiteX11" fmla="*/ 190500 w 4238520"/>
              <a:gd name="connsiteY11" fmla="*/ 762000 h 432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38520" h="4325760">
                <a:moveTo>
                  <a:pt x="190500" y="0"/>
                </a:moveTo>
                <a:lnTo>
                  <a:pt x="4238520" y="0"/>
                </a:lnTo>
                <a:lnTo>
                  <a:pt x="4238520" y="4136494"/>
                </a:lnTo>
                <a:lnTo>
                  <a:pt x="4234750" y="4173899"/>
                </a:lnTo>
                <a:cubicBezTo>
                  <a:pt x="4219505" y="4248382"/>
                  <a:pt x="4160823" y="4306882"/>
                  <a:pt x="4086294" y="4322076"/>
                </a:cubicBezTo>
                <a:lnTo>
                  <a:pt x="4049608" y="4325760"/>
                </a:lnTo>
                <a:lnTo>
                  <a:pt x="188704" y="4325760"/>
                </a:lnTo>
                <a:lnTo>
                  <a:pt x="152119" y="4322076"/>
                </a:lnTo>
                <a:cubicBezTo>
                  <a:pt x="65381" y="4304350"/>
                  <a:pt x="0" y="4227679"/>
                  <a:pt x="0" y="4135452"/>
                </a:cubicBezTo>
                <a:cubicBezTo>
                  <a:pt x="0" y="4135452"/>
                  <a:pt x="0" y="4135452"/>
                  <a:pt x="0" y="1057463"/>
                </a:cubicBezTo>
                <a:lnTo>
                  <a:pt x="0" y="762000"/>
                </a:lnTo>
                <a:lnTo>
                  <a:pt x="190500" y="76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r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1130729"/>
            <a:ext cx="4341289" cy="1706599"/>
          </a:xfrm>
        </p:spPr>
        <p:txBody>
          <a:bodyPr anchor="b"/>
          <a:lstStyle>
            <a:lvl1pPr>
              <a:lnSpc>
                <a:spcPct val="110000"/>
              </a:lnSpc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1" name="***Tijdelijke aanduiding voor tekst 3">
            <a:extLst>
              <a:ext uri="{FF2B5EF4-FFF2-40B4-BE49-F238E27FC236}">
                <a16:creationId xmlns:a16="http://schemas.microsoft.com/office/drawing/2014/main" id="{47D98129-738A-4957-B7F1-31905FAE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884" y="3228937"/>
            <a:ext cx="4337243" cy="568069"/>
          </a:xfrm>
        </p:spPr>
        <p:txBody>
          <a:bodyPr/>
          <a:lstStyle>
            <a:lvl1pPr marL="0" indent="0">
              <a:buFontTx/>
              <a:buNone/>
              <a:defRPr sz="1550" b="0" i="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550" b="1">
                <a:solidFill>
                  <a:schemeClr val="accent1"/>
                </a:solidFill>
              </a:defRPr>
            </a:lvl2pPr>
            <a:lvl3pPr marL="0" indent="0">
              <a:buFontTx/>
              <a:buNone/>
              <a:defRPr sz="155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55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55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55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55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550" b="1">
                <a:solidFill>
                  <a:schemeClr val="accent1"/>
                </a:solidFill>
              </a:defRPr>
            </a:lvl8pPr>
            <a:lvl9pPr marL="36000">
              <a:buFontTx/>
              <a:buNone/>
              <a:defRPr sz="155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8" name="***Tijdelijke aanduiding voor tekst 27">
            <a:extLst>
              <a:ext uri="{FF2B5EF4-FFF2-40B4-BE49-F238E27FC236}">
                <a16:creationId xmlns:a16="http://schemas.microsoft.com/office/drawing/2014/main" id="{36D8356C-9AE1-465E-B983-66DEBA1605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82471" y="5020573"/>
            <a:ext cx="3842603" cy="1024252"/>
          </a:xfrm>
          <a:noFill/>
        </p:spPr>
        <p:txBody>
          <a:bodyPr/>
          <a:lstStyle>
            <a:lvl1pPr marL="0" indent="0">
              <a:buFontTx/>
              <a:buNone/>
              <a:defRPr sz="1050"/>
            </a:lvl1pPr>
            <a:lvl2pPr marL="0" indent="0">
              <a:buFontTx/>
              <a:buNone/>
              <a:defRPr sz="1050"/>
            </a:lvl2pPr>
            <a:lvl3pPr marL="0" indent="0">
              <a:buFontTx/>
              <a:buNone/>
              <a:defRPr sz="1050"/>
            </a:lvl3pPr>
            <a:lvl4pPr>
              <a:buFontTx/>
              <a:buNone/>
              <a:defRPr sz="1050"/>
            </a:lvl4pPr>
            <a:lvl5pPr>
              <a:buFontTx/>
              <a:buNone/>
              <a:defRPr sz="1050"/>
            </a:lvl5pPr>
            <a:lvl6pPr>
              <a:buFontTx/>
              <a:buNone/>
              <a:defRPr sz="1050"/>
            </a:lvl6pPr>
            <a:lvl7pPr>
              <a:buFontTx/>
              <a:buNone/>
              <a:defRPr sz="1050"/>
            </a:lvl7pPr>
            <a:lvl8pPr>
              <a:buFontTx/>
              <a:buNone/>
              <a:defRPr sz="1050"/>
            </a:lvl8pPr>
            <a:lvl9pPr>
              <a:buFontTx/>
              <a:buNone/>
              <a:defRPr sz="105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1E9EE48D-8FE7-4F43-8446-5ED9AA2056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67450" y="4574684"/>
            <a:ext cx="3857625" cy="330691"/>
          </a:xfrm>
        </p:spPr>
        <p:txBody>
          <a:bodyPr anchor="t"/>
          <a:lstStyle>
            <a:lvl1pPr marL="0" indent="0">
              <a:lnSpc>
                <a:spcPct val="95000"/>
              </a:lnSpc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[Naam en Achternaam]</a:t>
            </a:r>
          </a:p>
        </p:txBody>
      </p:sp>
      <p:sp>
        <p:nvSpPr>
          <p:cNvPr id="1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BE7919A-82A9-4579-9311-544EEAD6B86E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583D469D-915E-4ADE-8CC8-EB8170D6A079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97236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7784662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195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2776-8AC7-0949-8584-57D8580C4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15A7-3B08-834B-B7F5-844C952F7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40F9A-74C3-A345-A726-E53CC82E0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7304-4645-A444-93A0-0219051A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45ED-F319-004E-9110-2422E2F2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84186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CDBC-823C-9E4D-9D71-9AA8C6E8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774A-6764-084A-8D3D-8BDA45EA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B6A57-A1DA-284D-93A2-2D49B6EA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76EC0-E2ED-6F4E-AB35-7C164416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3C9EF-9299-5E4B-8529-D9A0C124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32110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E889-4D6C-B647-82B3-0FD92E4CA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2E8EF-90D3-0642-8947-6C95029C3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98ADA-0B2F-1945-893C-00FD7E48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5AD86-EC04-CB40-9401-BA948271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64452-B7BB-D846-8003-AA30F496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73969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0F04-FCDE-B745-9332-AD5FBCB5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EA1CB-CD02-8F49-9763-D0D86BE19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60959-7B60-5547-8764-F60D13A92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866ED-C69A-E44F-8EB4-F6960A99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2CF97-3F72-384C-AF95-186ACFD8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DF791-8208-6A48-95C6-BA203FD0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88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2250-5E16-8642-A668-D0DCFD08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730D3-7134-2947-9F1D-7F794894B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A9A2F-6356-3446-AA84-75AACFD54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9B8B2-E9F3-7147-9850-1910BE1D7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79E09B-E01C-B642-946B-981D58C0D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9845CB-6E9C-0443-B7A4-3F04E8B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4E8B84-771C-E24E-B756-8B0E37530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6CABA-EB86-FE43-946D-C0B5A82E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78117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7B3C-E170-6B41-A810-1EC8D990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0B930-B499-5841-A678-07AA4391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5F74E-6451-6240-B6BA-EFB5AB8C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40D70-7E35-8B4B-AF4A-C0CC01E1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55970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38554-A9A1-4143-A84B-C7CA5E58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7095A-E2CF-294E-B238-0DB686F9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1C7FE-AA96-A348-821B-3FD35714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33223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5516-336C-744E-A53E-EC5587D6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6430D-8E8E-CE4E-A92F-D616121D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80D92-A1D6-924A-BBB5-115404C85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E4B99-49DE-6E4A-80DE-1FE4E5AB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EADA6-9F33-E543-ABAA-A8F3FB08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A953B-69B0-9B45-BE23-D6C5D2F9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59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Toegang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0C312AF-3A24-4405-B66D-E7459C5F801D}"/>
              </a:ext>
            </a:extLst>
          </p:cNvPr>
          <p:cNvGrpSpPr>
            <a:grpSpLocks/>
          </p:cNvGrpSpPr>
          <p:nvPr/>
        </p:nvGrpSpPr>
        <p:grpSpPr bwMode="gray">
          <a:xfrm>
            <a:off x="254000" y="254000"/>
            <a:ext cx="1949450" cy="254000"/>
            <a:chOff x="254000" y="254000"/>
            <a:chExt cx="1949450" cy="254000"/>
          </a:xfrm>
        </p:grpSpPr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925D06B1-984B-4CAF-9289-A5730C7DC72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0F09F911-C823-41EA-B179-2788ECBAEBD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8DC2648C-1FC0-4EF1-B916-3AA52D1061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51CCFA60-64BF-483F-A6B6-96341239EB0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D503D60D-D45D-4822-A1B4-55A783E98B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5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1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FCB98FA5-0E89-4204-9C10-86B77EB0E7B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5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499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5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7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5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2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0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5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5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4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3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5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798290"/>
            <a:ext cx="2095501" cy="1524167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87" name="***Tijdelijke aanduiding voor tekst 3">
            <a:extLst>
              <a:ext uri="{FF2B5EF4-FFF2-40B4-BE49-F238E27FC236}">
                <a16:creationId xmlns:a16="http://schemas.microsoft.com/office/drawing/2014/main" id="{89F99DC2-6BD1-4F33-AAF8-F7FAD60970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0" name="***Tijdelijke aanduiding voor tekst 3">
            <a:extLst>
              <a:ext uri="{FF2B5EF4-FFF2-40B4-BE49-F238E27FC236}">
                <a16:creationId xmlns:a16="http://schemas.microsoft.com/office/drawing/2014/main" id="{25EFDBE7-D2B6-4E5E-8A69-20635CE0FB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1" name="***Tijdelijke aanduiding voor tekst 3">
            <a:extLst>
              <a:ext uri="{FF2B5EF4-FFF2-40B4-BE49-F238E27FC236}">
                <a16:creationId xmlns:a16="http://schemas.microsoft.com/office/drawing/2014/main" id="{4E744DC6-E7DB-429F-8A24-76A293281C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3" name="***Tijdelijke aanduiding voor tekst 3">
            <a:extLst>
              <a:ext uri="{FF2B5EF4-FFF2-40B4-BE49-F238E27FC236}">
                <a16:creationId xmlns:a16="http://schemas.microsoft.com/office/drawing/2014/main" id="{40BD3DE4-7F75-4FDE-B2A1-DA4EC7C1F4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4" name="***Tijdelijke aanduiding voor tekst 3">
            <a:extLst>
              <a:ext uri="{FF2B5EF4-FFF2-40B4-BE49-F238E27FC236}">
                <a16:creationId xmlns:a16="http://schemas.microsoft.com/office/drawing/2014/main" id="{655E6ED7-3252-4CC7-844A-6807D55112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F1890AC-B3B2-4F9D-8BA4-8D8C26DE76B3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4C3C087C-9535-415E-9656-D100D346C009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19151D3C-DCD7-DA43-816E-4C3C4644A3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F9E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3831161B-D658-334D-9BF9-D89503EA471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F9586475-5827-AC4D-988D-76089BAEE3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96C521D5-025E-AC43-9B11-91F268C4364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B1D62389-DCEC-7A45-8648-0396EDD45B2E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6AC2B453-DF44-4D49-A099-D649FC5B45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88764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0A39-5662-354A-ACB1-D80C27E6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8082C-9CBF-034C-B1EE-6022741E8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933E1-FE6B-4D42-808C-2B30710D7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18430-0236-914B-8706-29E08253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13E11-C26E-4D45-B475-BE53691F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C14F5-772E-244C-A9D7-B394553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91033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B40F-BD61-2343-A05B-BD76771D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17F6F-FCF2-E445-AAA2-11EBA9566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86D94-57DD-A148-9669-3DE8F97B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8DEB7-FD36-DD42-A88A-B2FCD912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852DE-9F5D-A149-94A8-39630829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94617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8CE36-35E7-464E-B9DF-19E496A09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2AB59-A251-EB4E-A0EC-79771793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7DCAC-8D56-6749-8394-89DACBBC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34717-116A-D64E-9948-8A1DBB535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AC53B-4EF9-4C44-B5CB-661FEFAB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70451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05020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21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8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280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3 Algemeen pijl links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5F7E6FAB-B9DD-D1D9-573F-B1C7C5CBFD2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BD886B1-97A1-BC26-CCEE-110EF0976B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CC081BA-E8E6-A38D-4759-882D32E1B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0783565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4 Algemeen pijl links licht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5F7E6FAB-B9DD-D1D9-573F-B1C7C5CBFD2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BD886B1-97A1-BC26-CCEE-110EF0976B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CC081BA-E8E6-A38D-4759-882D32E1B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650308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5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717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6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200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gang voorblad]">
    <p:bg bwMode="ltGray"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2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655F9A22-1849-42F9-A4BA-C3D7C0B22F02}"/>
              </a:ext>
            </a:extLst>
          </p:cNvPr>
          <p:cNvSpPr>
            <a:spLocks/>
          </p:cNvSpPr>
          <p:nvPr/>
        </p:nvSpPr>
        <p:spPr bwMode="gray">
          <a:xfrm>
            <a:off x="315913" y="315913"/>
            <a:ext cx="130175" cy="120650"/>
          </a:xfrm>
          <a:custGeom>
            <a:avLst/>
            <a:gdLst>
              <a:gd name="T0" fmla="*/ 403 w 411"/>
              <a:gd name="T1" fmla="*/ 189 h 384"/>
              <a:gd name="T2" fmla="*/ 225 w 411"/>
              <a:gd name="T3" fmla="*/ 11 h 384"/>
              <a:gd name="T4" fmla="*/ 186 w 411"/>
              <a:gd name="T5" fmla="*/ 11 h 384"/>
              <a:gd name="T6" fmla="*/ 7 w 411"/>
              <a:gd name="T7" fmla="*/ 189 h 384"/>
              <a:gd name="T8" fmla="*/ 0 w 411"/>
              <a:gd name="T9" fmla="*/ 208 h 384"/>
              <a:gd name="T10" fmla="*/ 26 w 411"/>
              <a:gd name="T11" fmla="*/ 234 h 384"/>
              <a:gd name="T12" fmla="*/ 37 w 411"/>
              <a:gd name="T13" fmla="*/ 234 h 384"/>
              <a:gd name="T14" fmla="*/ 37 w 411"/>
              <a:gd name="T15" fmla="*/ 384 h 384"/>
              <a:gd name="T16" fmla="*/ 168 w 411"/>
              <a:gd name="T17" fmla="*/ 384 h 384"/>
              <a:gd name="T18" fmla="*/ 168 w 411"/>
              <a:gd name="T19" fmla="*/ 253 h 384"/>
              <a:gd name="T20" fmla="*/ 243 w 411"/>
              <a:gd name="T21" fmla="*/ 253 h 384"/>
              <a:gd name="T22" fmla="*/ 243 w 411"/>
              <a:gd name="T23" fmla="*/ 384 h 384"/>
              <a:gd name="T24" fmla="*/ 374 w 411"/>
              <a:gd name="T25" fmla="*/ 384 h 384"/>
              <a:gd name="T26" fmla="*/ 374 w 411"/>
              <a:gd name="T27" fmla="*/ 234 h 384"/>
              <a:gd name="T28" fmla="*/ 385 w 411"/>
              <a:gd name="T29" fmla="*/ 234 h 384"/>
              <a:gd name="T30" fmla="*/ 411 w 411"/>
              <a:gd name="T31" fmla="*/ 208 h 384"/>
              <a:gd name="T32" fmla="*/ 403 w 411"/>
              <a:gd name="T33" fmla="*/ 18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1" h="384">
                <a:moveTo>
                  <a:pt x="403" y="189"/>
                </a:moveTo>
                <a:cubicBezTo>
                  <a:pt x="225" y="11"/>
                  <a:pt x="225" y="11"/>
                  <a:pt x="225" y="11"/>
                </a:cubicBezTo>
                <a:cubicBezTo>
                  <a:pt x="214" y="0"/>
                  <a:pt x="197" y="0"/>
                  <a:pt x="186" y="11"/>
                </a:cubicBezTo>
                <a:cubicBezTo>
                  <a:pt x="7" y="189"/>
                  <a:pt x="7" y="189"/>
                  <a:pt x="7" y="189"/>
                </a:cubicBezTo>
                <a:cubicBezTo>
                  <a:pt x="2" y="194"/>
                  <a:pt x="0" y="201"/>
                  <a:pt x="0" y="208"/>
                </a:cubicBezTo>
                <a:cubicBezTo>
                  <a:pt x="0" y="222"/>
                  <a:pt x="12" y="234"/>
                  <a:pt x="26" y="234"/>
                </a:cubicBezTo>
                <a:cubicBezTo>
                  <a:pt x="37" y="234"/>
                  <a:pt x="37" y="234"/>
                  <a:pt x="37" y="234"/>
                </a:cubicBezTo>
                <a:cubicBezTo>
                  <a:pt x="37" y="384"/>
                  <a:pt x="37" y="384"/>
                  <a:pt x="37" y="384"/>
                </a:cubicBezTo>
                <a:cubicBezTo>
                  <a:pt x="168" y="384"/>
                  <a:pt x="168" y="384"/>
                  <a:pt x="168" y="384"/>
                </a:cubicBezTo>
                <a:cubicBezTo>
                  <a:pt x="168" y="253"/>
                  <a:pt x="168" y="253"/>
                  <a:pt x="168" y="253"/>
                </a:cubicBezTo>
                <a:cubicBezTo>
                  <a:pt x="243" y="253"/>
                  <a:pt x="243" y="253"/>
                  <a:pt x="243" y="253"/>
                </a:cubicBezTo>
                <a:cubicBezTo>
                  <a:pt x="243" y="384"/>
                  <a:pt x="243" y="384"/>
                  <a:pt x="243" y="384"/>
                </a:cubicBezTo>
                <a:cubicBezTo>
                  <a:pt x="374" y="384"/>
                  <a:pt x="374" y="384"/>
                  <a:pt x="374" y="384"/>
                </a:cubicBezTo>
                <a:cubicBezTo>
                  <a:pt x="374" y="234"/>
                  <a:pt x="374" y="234"/>
                  <a:pt x="374" y="234"/>
                </a:cubicBezTo>
                <a:cubicBezTo>
                  <a:pt x="385" y="234"/>
                  <a:pt x="385" y="234"/>
                  <a:pt x="385" y="234"/>
                </a:cubicBezTo>
                <a:cubicBezTo>
                  <a:pt x="399" y="234"/>
                  <a:pt x="411" y="222"/>
                  <a:pt x="411" y="208"/>
                </a:cubicBezTo>
                <a:cubicBezTo>
                  <a:pt x="411" y="201"/>
                  <a:pt x="408" y="194"/>
                  <a:pt x="403" y="189"/>
                </a:cubicBezTo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9" name="Freeform 15">
            <a:extLst>
              <a:ext uri="{FF2B5EF4-FFF2-40B4-BE49-F238E27FC236}">
                <a16:creationId xmlns:a16="http://schemas.microsoft.com/office/drawing/2014/main" id="{9768E49A-108E-46EB-B31D-FAB4872ED0F1}"/>
              </a:ext>
            </a:extLst>
          </p:cNvPr>
          <p:cNvSpPr>
            <a:spLocks/>
          </p:cNvSpPr>
          <p:nvPr/>
        </p:nvSpPr>
        <p:spPr bwMode="gray">
          <a:xfrm>
            <a:off x="1082675" y="328613"/>
            <a:ext cx="111125" cy="104775"/>
          </a:xfrm>
          <a:custGeom>
            <a:avLst/>
            <a:gdLst>
              <a:gd name="T0" fmla="*/ 64 w 70"/>
              <a:gd name="T1" fmla="*/ 13 h 66"/>
              <a:gd name="T2" fmla="*/ 0 w 70"/>
              <a:gd name="T3" fmla="*/ 13 h 66"/>
              <a:gd name="T4" fmla="*/ 0 w 70"/>
              <a:gd name="T5" fmla="*/ 0 h 66"/>
              <a:gd name="T6" fmla="*/ 70 w 70"/>
              <a:gd name="T7" fmla="*/ 0 h 66"/>
              <a:gd name="T8" fmla="*/ 64 w 70"/>
              <a:gd name="T9" fmla="*/ 13 h 66"/>
              <a:gd name="T10" fmla="*/ 0 w 70"/>
              <a:gd name="T11" fmla="*/ 39 h 66"/>
              <a:gd name="T12" fmla="*/ 64 w 70"/>
              <a:gd name="T13" fmla="*/ 39 h 66"/>
              <a:gd name="T14" fmla="*/ 70 w 70"/>
              <a:gd name="T15" fmla="*/ 26 h 66"/>
              <a:gd name="T16" fmla="*/ 0 w 70"/>
              <a:gd name="T17" fmla="*/ 26 h 66"/>
              <a:gd name="T18" fmla="*/ 0 w 70"/>
              <a:gd name="T19" fmla="*/ 39 h 66"/>
              <a:gd name="T20" fmla="*/ 0 w 70"/>
              <a:gd name="T21" fmla="*/ 66 h 66"/>
              <a:gd name="T22" fmla="*/ 64 w 70"/>
              <a:gd name="T23" fmla="*/ 66 h 66"/>
              <a:gd name="T24" fmla="*/ 70 w 70"/>
              <a:gd name="T25" fmla="*/ 53 h 66"/>
              <a:gd name="T26" fmla="*/ 0 w 70"/>
              <a:gd name="T27" fmla="*/ 53 h 66"/>
              <a:gd name="T28" fmla="*/ 0 w 70"/>
              <a:gd name="T2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" h="66">
                <a:moveTo>
                  <a:pt x="64" y="13"/>
                </a:moveTo>
                <a:lnTo>
                  <a:pt x="0" y="13"/>
                </a:lnTo>
                <a:lnTo>
                  <a:pt x="0" y="0"/>
                </a:lnTo>
                <a:lnTo>
                  <a:pt x="70" y="0"/>
                </a:lnTo>
                <a:lnTo>
                  <a:pt x="64" y="13"/>
                </a:lnTo>
                <a:close/>
                <a:moveTo>
                  <a:pt x="0" y="39"/>
                </a:moveTo>
                <a:lnTo>
                  <a:pt x="64" y="39"/>
                </a:lnTo>
                <a:lnTo>
                  <a:pt x="70" y="26"/>
                </a:lnTo>
                <a:lnTo>
                  <a:pt x="0" y="26"/>
                </a:lnTo>
                <a:lnTo>
                  <a:pt x="0" y="39"/>
                </a:lnTo>
                <a:close/>
                <a:moveTo>
                  <a:pt x="0" y="66"/>
                </a:moveTo>
                <a:lnTo>
                  <a:pt x="64" y="66"/>
                </a:lnTo>
                <a:lnTo>
                  <a:pt x="70" y="53"/>
                </a:lnTo>
                <a:lnTo>
                  <a:pt x="0" y="53"/>
                </a:lnTo>
                <a:lnTo>
                  <a:pt x="0" y="66"/>
                </a:lnTo>
                <a:close/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E78D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43165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7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49103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8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0" y="1638300"/>
            <a:ext cx="5682510" cy="52197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289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4564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6545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6819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148724305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9 Algemeen beeld links, inhoudsopgav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76D9D2-CC83-5DCD-5614-B04CFE5FA652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2" name="Straight Connector 11">
            <a:extLst>
              <a:ext uri="{FF2B5EF4-FFF2-40B4-BE49-F238E27FC236}">
                <a16:creationId xmlns:a16="http://schemas.microsoft.com/office/drawing/2014/main" id="{F44DAD3A-E0FA-87DC-8EA6-D872E66BE147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5066E95-12B1-AC62-194E-F23A76038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Inhoudsopgave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D7F37C4-10D6-9285-78C2-24B6A9A959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5958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321393A-C473-09B9-7706-50661EFC6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6233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5768898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0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321402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1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3444482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2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1134864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3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40780588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4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2192154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5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799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8471402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6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9" y="1185907"/>
            <a:ext cx="4065061" cy="41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5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3"/>
              </a:buClr>
              <a:defRPr sz="1050"/>
            </a:lvl1pPr>
            <a:lvl2pPr>
              <a:lnSpc>
                <a:spcPct val="114000"/>
              </a:lnSpc>
              <a:buClr>
                <a:schemeClr val="accent3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0EEB0E8-A7F5-4FDA-BC5D-404B8CA20F56}"/>
              </a:ext>
            </a:extLst>
          </p:cNvPr>
          <p:cNvSpPr>
            <a:spLocks/>
          </p:cNvSpPr>
          <p:nvPr/>
        </p:nvSpPr>
        <p:spPr bwMode="gray">
          <a:xfrm>
            <a:off x="190500" y="190500"/>
            <a:ext cx="11811000" cy="381000"/>
          </a:xfrm>
          <a:custGeom>
            <a:avLst/>
            <a:gdLst>
              <a:gd name="T0" fmla="*/ 36604 w 37204"/>
              <a:gd name="T1" fmla="*/ 0 h 1200"/>
              <a:gd name="T2" fmla="*/ 600 w 37204"/>
              <a:gd name="T3" fmla="*/ 0 h 1200"/>
              <a:gd name="T4" fmla="*/ 0 w 37204"/>
              <a:gd name="T5" fmla="*/ 600 h 1200"/>
              <a:gd name="T6" fmla="*/ 600 w 37204"/>
              <a:gd name="T7" fmla="*/ 1200 h 1200"/>
              <a:gd name="T8" fmla="*/ 36604 w 37204"/>
              <a:gd name="T9" fmla="*/ 1200 h 1200"/>
              <a:gd name="T10" fmla="*/ 37204 w 37204"/>
              <a:gd name="T11" fmla="*/ 600 h 1200"/>
              <a:gd name="T12" fmla="*/ 36604 w 37204"/>
              <a:gd name="T13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204" h="1200">
                <a:moveTo>
                  <a:pt x="36604" y="0"/>
                </a:moveTo>
                <a:cubicBezTo>
                  <a:pt x="600" y="0"/>
                  <a:pt x="600" y="0"/>
                  <a:pt x="600" y="0"/>
                </a:cubicBezTo>
                <a:cubicBezTo>
                  <a:pt x="269" y="0"/>
                  <a:pt x="0" y="269"/>
                  <a:pt x="0" y="600"/>
                </a:cubicBezTo>
                <a:cubicBezTo>
                  <a:pt x="0" y="932"/>
                  <a:pt x="269" y="1200"/>
                  <a:pt x="600" y="1200"/>
                </a:cubicBezTo>
                <a:cubicBezTo>
                  <a:pt x="36604" y="1200"/>
                  <a:pt x="36604" y="1200"/>
                  <a:pt x="36604" y="1200"/>
                </a:cubicBezTo>
                <a:cubicBezTo>
                  <a:pt x="36935" y="1200"/>
                  <a:pt x="37204" y="932"/>
                  <a:pt x="37204" y="600"/>
                </a:cubicBezTo>
                <a:cubicBezTo>
                  <a:pt x="37204" y="269"/>
                  <a:pt x="36935" y="0"/>
                  <a:pt x="36604" y="0"/>
                </a:cubicBezTo>
              </a:path>
            </a:pathLst>
          </a:custGeom>
          <a:solidFill>
            <a:srgbClr val="F9E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25044C9-D771-4520-AB17-A5EDCD6CE7B1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CE0F1F3-4EA4-4207-A23B-F9941270D533}"/>
              </a:ext>
            </a:extLst>
          </p:cNvPr>
          <p:cNvSpPr>
            <a:spLocks/>
          </p:cNvSpPr>
          <p:nvPr/>
        </p:nvSpPr>
        <p:spPr bwMode="gray">
          <a:xfrm>
            <a:off x="315913" y="315913"/>
            <a:ext cx="130175" cy="122238"/>
          </a:xfrm>
          <a:custGeom>
            <a:avLst/>
            <a:gdLst>
              <a:gd name="T0" fmla="*/ 403 w 411"/>
              <a:gd name="T1" fmla="*/ 189 h 384"/>
              <a:gd name="T2" fmla="*/ 225 w 411"/>
              <a:gd name="T3" fmla="*/ 11 h 384"/>
              <a:gd name="T4" fmla="*/ 186 w 411"/>
              <a:gd name="T5" fmla="*/ 11 h 384"/>
              <a:gd name="T6" fmla="*/ 7 w 411"/>
              <a:gd name="T7" fmla="*/ 189 h 384"/>
              <a:gd name="T8" fmla="*/ 0 w 411"/>
              <a:gd name="T9" fmla="*/ 208 h 384"/>
              <a:gd name="T10" fmla="*/ 26 w 411"/>
              <a:gd name="T11" fmla="*/ 234 h 384"/>
              <a:gd name="T12" fmla="*/ 37 w 411"/>
              <a:gd name="T13" fmla="*/ 234 h 384"/>
              <a:gd name="T14" fmla="*/ 37 w 411"/>
              <a:gd name="T15" fmla="*/ 384 h 384"/>
              <a:gd name="T16" fmla="*/ 168 w 411"/>
              <a:gd name="T17" fmla="*/ 384 h 384"/>
              <a:gd name="T18" fmla="*/ 168 w 411"/>
              <a:gd name="T19" fmla="*/ 253 h 384"/>
              <a:gd name="T20" fmla="*/ 243 w 411"/>
              <a:gd name="T21" fmla="*/ 253 h 384"/>
              <a:gd name="T22" fmla="*/ 243 w 411"/>
              <a:gd name="T23" fmla="*/ 384 h 384"/>
              <a:gd name="T24" fmla="*/ 374 w 411"/>
              <a:gd name="T25" fmla="*/ 384 h 384"/>
              <a:gd name="T26" fmla="*/ 374 w 411"/>
              <a:gd name="T27" fmla="*/ 234 h 384"/>
              <a:gd name="T28" fmla="*/ 385 w 411"/>
              <a:gd name="T29" fmla="*/ 234 h 384"/>
              <a:gd name="T30" fmla="*/ 411 w 411"/>
              <a:gd name="T31" fmla="*/ 208 h 384"/>
              <a:gd name="T32" fmla="*/ 403 w 411"/>
              <a:gd name="T33" fmla="*/ 18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1" h="384">
                <a:moveTo>
                  <a:pt x="403" y="189"/>
                </a:moveTo>
                <a:cubicBezTo>
                  <a:pt x="225" y="11"/>
                  <a:pt x="225" y="11"/>
                  <a:pt x="225" y="11"/>
                </a:cubicBezTo>
                <a:cubicBezTo>
                  <a:pt x="214" y="0"/>
                  <a:pt x="197" y="0"/>
                  <a:pt x="186" y="11"/>
                </a:cubicBezTo>
                <a:cubicBezTo>
                  <a:pt x="7" y="189"/>
                  <a:pt x="7" y="189"/>
                  <a:pt x="7" y="189"/>
                </a:cubicBezTo>
                <a:cubicBezTo>
                  <a:pt x="2" y="194"/>
                  <a:pt x="0" y="201"/>
                  <a:pt x="0" y="208"/>
                </a:cubicBezTo>
                <a:cubicBezTo>
                  <a:pt x="0" y="222"/>
                  <a:pt x="12" y="234"/>
                  <a:pt x="26" y="234"/>
                </a:cubicBezTo>
                <a:cubicBezTo>
                  <a:pt x="37" y="234"/>
                  <a:pt x="37" y="234"/>
                  <a:pt x="37" y="234"/>
                </a:cubicBezTo>
                <a:cubicBezTo>
                  <a:pt x="37" y="384"/>
                  <a:pt x="37" y="384"/>
                  <a:pt x="37" y="384"/>
                </a:cubicBezTo>
                <a:cubicBezTo>
                  <a:pt x="168" y="384"/>
                  <a:pt x="168" y="384"/>
                  <a:pt x="168" y="384"/>
                </a:cubicBezTo>
                <a:cubicBezTo>
                  <a:pt x="168" y="253"/>
                  <a:pt x="168" y="253"/>
                  <a:pt x="168" y="253"/>
                </a:cubicBezTo>
                <a:cubicBezTo>
                  <a:pt x="243" y="253"/>
                  <a:pt x="243" y="253"/>
                  <a:pt x="243" y="253"/>
                </a:cubicBezTo>
                <a:cubicBezTo>
                  <a:pt x="243" y="384"/>
                  <a:pt x="243" y="384"/>
                  <a:pt x="243" y="384"/>
                </a:cubicBezTo>
                <a:cubicBezTo>
                  <a:pt x="374" y="384"/>
                  <a:pt x="374" y="384"/>
                  <a:pt x="374" y="384"/>
                </a:cubicBezTo>
                <a:cubicBezTo>
                  <a:pt x="374" y="234"/>
                  <a:pt x="374" y="234"/>
                  <a:pt x="374" y="234"/>
                </a:cubicBezTo>
                <a:cubicBezTo>
                  <a:pt x="385" y="234"/>
                  <a:pt x="385" y="234"/>
                  <a:pt x="385" y="234"/>
                </a:cubicBezTo>
                <a:cubicBezTo>
                  <a:pt x="399" y="234"/>
                  <a:pt x="411" y="222"/>
                  <a:pt x="411" y="208"/>
                </a:cubicBezTo>
                <a:cubicBezTo>
                  <a:pt x="411" y="201"/>
                  <a:pt x="408" y="194"/>
                  <a:pt x="403" y="189"/>
                </a:cubicBezTo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E341EE0-0278-427C-809B-F232BF5ECD23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3180438-654C-4DBA-ABE9-412AE62037B7}"/>
              </a:ext>
            </a:extLst>
          </p:cNvPr>
          <p:cNvSpPr>
            <a:spLocks/>
          </p:cNvSpPr>
          <p:nvPr/>
        </p:nvSpPr>
        <p:spPr bwMode="gray">
          <a:xfrm>
            <a:off x="1082675" y="328613"/>
            <a:ext cx="111125" cy="104775"/>
          </a:xfrm>
          <a:custGeom>
            <a:avLst/>
            <a:gdLst>
              <a:gd name="T0" fmla="*/ 64 w 70"/>
              <a:gd name="T1" fmla="*/ 13 h 66"/>
              <a:gd name="T2" fmla="*/ 0 w 70"/>
              <a:gd name="T3" fmla="*/ 13 h 66"/>
              <a:gd name="T4" fmla="*/ 0 w 70"/>
              <a:gd name="T5" fmla="*/ 0 h 66"/>
              <a:gd name="T6" fmla="*/ 70 w 70"/>
              <a:gd name="T7" fmla="*/ 0 h 66"/>
              <a:gd name="T8" fmla="*/ 64 w 70"/>
              <a:gd name="T9" fmla="*/ 13 h 66"/>
              <a:gd name="T10" fmla="*/ 0 w 70"/>
              <a:gd name="T11" fmla="*/ 40 h 66"/>
              <a:gd name="T12" fmla="*/ 64 w 70"/>
              <a:gd name="T13" fmla="*/ 40 h 66"/>
              <a:gd name="T14" fmla="*/ 70 w 70"/>
              <a:gd name="T15" fmla="*/ 26 h 66"/>
              <a:gd name="T16" fmla="*/ 0 w 70"/>
              <a:gd name="T17" fmla="*/ 26 h 66"/>
              <a:gd name="T18" fmla="*/ 0 w 70"/>
              <a:gd name="T19" fmla="*/ 40 h 66"/>
              <a:gd name="T20" fmla="*/ 0 w 70"/>
              <a:gd name="T21" fmla="*/ 66 h 66"/>
              <a:gd name="T22" fmla="*/ 64 w 70"/>
              <a:gd name="T23" fmla="*/ 66 h 66"/>
              <a:gd name="T24" fmla="*/ 70 w 70"/>
              <a:gd name="T25" fmla="*/ 53 h 66"/>
              <a:gd name="T26" fmla="*/ 0 w 70"/>
              <a:gd name="T27" fmla="*/ 53 h 66"/>
              <a:gd name="T28" fmla="*/ 0 w 70"/>
              <a:gd name="T2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" h="66">
                <a:moveTo>
                  <a:pt x="64" y="13"/>
                </a:moveTo>
                <a:lnTo>
                  <a:pt x="0" y="13"/>
                </a:lnTo>
                <a:lnTo>
                  <a:pt x="0" y="0"/>
                </a:lnTo>
                <a:lnTo>
                  <a:pt x="70" y="0"/>
                </a:lnTo>
                <a:lnTo>
                  <a:pt x="64" y="13"/>
                </a:lnTo>
                <a:close/>
                <a:moveTo>
                  <a:pt x="0" y="40"/>
                </a:moveTo>
                <a:lnTo>
                  <a:pt x="64" y="40"/>
                </a:lnTo>
                <a:lnTo>
                  <a:pt x="70" y="26"/>
                </a:lnTo>
                <a:lnTo>
                  <a:pt x="0" y="26"/>
                </a:lnTo>
                <a:lnTo>
                  <a:pt x="0" y="40"/>
                </a:lnTo>
                <a:close/>
                <a:moveTo>
                  <a:pt x="0" y="66"/>
                </a:moveTo>
                <a:lnTo>
                  <a:pt x="64" y="66"/>
                </a:lnTo>
                <a:lnTo>
                  <a:pt x="70" y="53"/>
                </a:lnTo>
                <a:lnTo>
                  <a:pt x="0" y="53"/>
                </a:lnTo>
                <a:lnTo>
                  <a:pt x="0" y="66"/>
                </a:lnTo>
                <a:close/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8B6F0E-4B74-4B63-8B0D-3DE89EE4FF0F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10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10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8" y="93"/>
                  <a:pt x="757" y="80"/>
                </a:cubicBezTo>
                <a:cubicBezTo>
                  <a:pt x="747" y="67"/>
                  <a:pt x="731" y="60"/>
                  <a:pt x="710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4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27307DE-C156-41E4-9464-CD088823D3AB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6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500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6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8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6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3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1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6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6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5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4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6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3065D6D-00B3-49C5-8880-2ED31B19BB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F72D66B-2D0E-41FD-B8CA-C5075E310F93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2575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2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2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6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6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2"/>
                  <a:pt x="283" y="322"/>
                </a:cubicBezTo>
                <a:cubicBezTo>
                  <a:pt x="294" y="322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6"/>
                  <a:pt x="288" y="310"/>
                  <a:pt x="279" y="310"/>
                </a:cubicBezTo>
                <a:cubicBezTo>
                  <a:pt x="268" y="310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5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3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8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7"/>
                  <a:pt x="231" y="275"/>
                </a:cubicBezTo>
                <a:moveTo>
                  <a:pt x="761" y="310"/>
                </a:moveTo>
                <a:cubicBezTo>
                  <a:pt x="752" y="310"/>
                  <a:pt x="744" y="306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2"/>
                  <a:pt x="757" y="322"/>
                </a:cubicBezTo>
                <a:cubicBezTo>
                  <a:pt x="768" y="322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0"/>
                  <a:pt x="761" y="310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8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3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5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7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59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59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2"/>
                  <a:pt x="511" y="140"/>
                  <a:pt x="520" y="140"/>
                </a:cubicBezTo>
                <a:cubicBezTo>
                  <a:pt x="529" y="140"/>
                  <a:pt x="536" y="132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0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0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8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1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3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3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1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8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8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2"/>
                  <a:pt x="105" y="852"/>
                  <a:pt x="105" y="852"/>
                </a:cubicBezTo>
                <a:cubicBezTo>
                  <a:pt x="105" y="852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2"/>
                  <a:pt x="935" y="852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8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4"/>
                  <a:pt x="771" y="812"/>
                </a:cubicBezTo>
                <a:cubicBezTo>
                  <a:pt x="772" y="813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3"/>
                  <a:pt x="269" y="812"/>
                </a:cubicBezTo>
                <a:cubicBezTo>
                  <a:pt x="285" y="794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8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0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5"/>
                  <a:pt x="635" y="457"/>
                  <a:pt x="632" y="456"/>
                </a:cubicBezTo>
                <a:cubicBezTo>
                  <a:pt x="631" y="455"/>
                  <a:pt x="631" y="456"/>
                  <a:pt x="631" y="456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1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7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6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1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1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6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4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4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6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4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7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29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7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7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0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7"/>
                  <a:pt x="439" y="397"/>
                  <a:pt x="439" y="397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2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6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4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8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11238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9259340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7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04917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8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0853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9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2357097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20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935762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/>
        </p:nvSpPr>
        <p:spPr>
          <a:xfrm>
            <a:off x="6792120" y="2147230"/>
            <a:ext cx="4096966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205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16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9484302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/>
        </p:nvSpPr>
        <p:spPr>
          <a:xfrm>
            <a:off x="6792121" y="2147230"/>
            <a:ext cx="3011910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205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2191731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E8AFB8-B582-5FD7-4326-6D667DD4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008" y="2473481"/>
            <a:ext cx="395948" cy="3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1D004-596A-4687-6D31-ECA17DDF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50" y="2473481"/>
            <a:ext cx="395948" cy="3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FF811-71F6-F006-731D-2BB6029BC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91" y="2473481"/>
            <a:ext cx="395948" cy="3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B7128-104D-65A1-88A6-65A1F785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81" y="2473480"/>
            <a:ext cx="395949" cy="396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A6BB34-AFC3-FCD8-BB93-E8C4B6F3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836" y="2473881"/>
            <a:ext cx="395949" cy="3960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/>
        </p:nvCxnSpPr>
        <p:spPr>
          <a:xfrm>
            <a:off x="774974" y="3063227"/>
            <a:ext cx="1967869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/>
        </p:nvCxnSpPr>
        <p:spPr>
          <a:xfrm>
            <a:off x="2936233" y="3063227"/>
            <a:ext cx="1967869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/>
        </p:nvCxnSpPr>
        <p:spPr>
          <a:xfrm>
            <a:off x="5097491" y="3063227"/>
            <a:ext cx="1967869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/>
        </p:nvCxnSpPr>
        <p:spPr>
          <a:xfrm>
            <a:off x="7258750" y="3063227"/>
            <a:ext cx="1967869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/>
        </p:nvCxnSpPr>
        <p:spPr>
          <a:xfrm>
            <a:off x="9420008" y="3063227"/>
            <a:ext cx="1967869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/>
        </p:nvSpPr>
        <p:spPr>
          <a:xfrm>
            <a:off x="1249518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/>
        </p:nvSpPr>
        <p:spPr>
          <a:xfrm>
            <a:off x="3410776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/>
        </p:nvSpPr>
        <p:spPr>
          <a:xfrm>
            <a:off x="5572035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 err="1"/>
              <a:t>Gegevens-uitwisseling</a:t>
            </a:r>
            <a:endParaRPr lang="nl-NL" sz="1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/>
        </p:nvSpPr>
        <p:spPr>
          <a:xfrm>
            <a:off x="7733293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/>
        </p:nvSpPr>
        <p:spPr>
          <a:xfrm>
            <a:off x="9894552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/>
        </p:nvSpPr>
        <p:spPr>
          <a:xfrm>
            <a:off x="774973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/>
        </p:nvSpPr>
        <p:spPr>
          <a:xfrm>
            <a:off x="2936232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/>
        </p:nvSpPr>
        <p:spPr>
          <a:xfrm>
            <a:off x="5097491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/>
        </p:nvSpPr>
        <p:spPr>
          <a:xfrm>
            <a:off x="7258749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/>
        </p:nvSpPr>
        <p:spPr>
          <a:xfrm>
            <a:off x="9420008" y="3307469"/>
            <a:ext cx="199701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3156827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/>
        </p:nvGrpSpPr>
        <p:grpSpPr>
          <a:xfrm>
            <a:off x="753171" y="2380205"/>
            <a:ext cx="10764538" cy="2540982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23D46-EDB5-8EB4-FD6B-CC3CF01E6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662" y="2380206"/>
            <a:ext cx="1403167" cy="140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3217B-402D-63A8-A352-6DCF88FA4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139" y="2385635"/>
            <a:ext cx="1403167" cy="140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1B6BB-83BC-6DAA-CEE2-10737199C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03" y="2369697"/>
            <a:ext cx="1413674" cy="1413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70C77-6441-BDC8-B696-F70998135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0" y="2380206"/>
            <a:ext cx="1413675" cy="1413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8BC40-1251-D6B2-A644-F8D290D4A3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187" y="2380206"/>
            <a:ext cx="1413675" cy="14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1240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/>
        </p:nvSpPr>
        <p:spPr>
          <a:xfrm>
            <a:off x="674289" y="1853828"/>
            <a:ext cx="10843420" cy="983522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/>
        </p:nvGrpSpPr>
        <p:grpSpPr>
          <a:xfrm>
            <a:off x="753171" y="3183028"/>
            <a:ext cx="10764538" cy="2540982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5EAD038-A4A3-7BCE-F7A2-FC4AA6A92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662" y="3183028"/>
            <a:ext cx="1403167" cy="140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1E1A3A-415B-D201-DAD0-5150C0EEC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139" y="3188457"/>
            <a:ext cx="1403167" cy="1403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8572DF-450C-57DF-23F2-CB4CCB11E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03" y="3172519"/>
            <a:ext cx="1413674" cy="14138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E4EF34-C545-727C-72DD-3B05BB4CA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0" y="3183028"/>
            <a:ext cx="1413675" cy="1413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B02EF0-95FB-83DE-18D1-DDFFE35D76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187" y="3183028"/>
            <a:ext cx="1413675" cy="14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780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3438" cy="6477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/>
        </p:nvCxnSpPr>
        <p:spPr>
          <a:xfrm>
            <a:off x="675547" y="2017249"/>
            <a:ext cx="4594267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/>
        </p:nvSpPr>
        <p:spPr>
          <a:xfrm>
            <a:off x="680791" y="1425582"/>
            <a:ext cx="4589023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/>
        </p:nvSpPr>
        <p:spPr>
          <a:xfrm>
            <a:off x="674290" y="2232425"/>
            <a:ext cx="4595524" cy="2956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16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/>
        </p:nvSpPr>
        <p:spPr>
          <a:xfrm>
            <a:off x="7191888" y="260105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/>
        </p:nvSpPr>
        <p:spPr>
          <a:xfrm>
            <a:off x="7191888" y="3608561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/>
        </p:nvSpPr>
        <p:spPr>
          <a:xfrm>
            <a:off x="7191888" y="460628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10" y="2309539"/>
            <a:ext cx="2423096" cy="38023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EDB043-FCEF-6824-BEBD-F60561A19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972" y="2577193"/>
            <a:ext cx="661735" cy="661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B9F76-6D8F-C32F-0975-1B3A3C0E7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068" y="3591522"/>
            <a:ext cx="652639" cy="652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3E277-0C5C-C3F8-F08F-DCB251CD4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068" y="4597765"/>
            <a:ext cx="652638" cy="6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0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15.xml"/><Relationship Id="rId47" Type="http://schemas.openxmlformats.org/officeDocument/2006/relationships/slideLayout" Target="../slideLayouts/slideLayout120.xml"/><Relationship Id="rId63" Type="http://schemas.openxmlformats.org/officeDocument/2006/relationships/slideLayout" Target="../slideLayouts/slideLayout136.xml"/><Relationship Id="rId68" Type="http://schemas.openxmlformats.org/officeDocument/2006/relationships/slideLayout" Target="../slideLayouts/slideLayout141.xml"/><Relationship Id="rId84" Type="http://schemas.openxmlformats.org/officeDocument/2006/relationships/slideLayout" Target="../slideLayouts/slideLayout157.xml"/><Relationship Id="rId89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26.xml"/><Relationship Id="rId58" Type="http://schemas.openxmlformats.org/officeDocument/2006/relationships/slideLayout" Target="../slideLayouts/slideLayout131.xml"/><Relationship Id="rId74" Type="http://schemas.openxmlformats.org/officeDocument/2006/relationships/slideLayout" Target="../slideLayouts/slideLayout147.xml"/><Relationship Id="rId79" Type="http://schemas.openxmlformats.org/officeDocument/2006/relationships/slideLayout" Target="../slideLayouts/slideLayout152.xml"/><Relationship Id="rId102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78.xml"/><Relationship Id="rId90" Type="http://schemas.openxmlformats.org/officeDocument/2006/relationships/slideLayout" Target="../slideLayouts/slideLayout163.xml"/><Relationship Id="rId95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116.xml"/><Relationship Id="rId48" Type="http://schemas.openxmlformats.org/officeDocument/2006/relationships/slideLayout" Target="../slideLayouts/slideLayout121.xml"/><Relationship Id="rId64" Type="http://schemas.openxmlformats.org/officeDocument/2006/relationships/slideLayout" Target="../slideLayouts/slideLayout137.xml"/><Relationship Id="rId69" Type="http://schemas.openxmlformats.org/officeDocument/2006/relationships/slideLayout" Target="../slideLayouts/slideLayout142.xml"/><Relationship Id="rId80" Type="http://schemas.openxmlformats.org/officeDocument/2006/relationships/slideLayout" Target="../slideLayouts/slideLayout153.xml"/><Relationship Id="rId85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slideLayout" Target="../slideLayouts/slideLayout119.xml"/><Relationship Id="rId59" Type="http://schemas.openxmlformats.org/officeDocument/2006/relationships/slideLayout" Target="../slideLayouts/slideLayout132.xml"/><Relationship Id="rId67" Type="http://schemas.openxmlformats.org/officeDocument/2006/relationships/slideLayout" Target="../slideLayouts/slideLayout140.xml"/><Relationship Id="rId103" Type="http://schemas.openxmlformats.org/officeDocument/2006/relationships/theme" Target="../theme/theme3.xml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Relationship Id="rId54" Type="http://schemas.openxmlformats.org/officeDocument/2006/relationships/slideLayout" Target="../slideLayouts/slideLayout127.xml"/><Relationship Id="rId62" Type="http://schemas.openxmlformats.org/officeDocument/2006/relationships/slideLayout" Target="../slideLayouts/slideLayout135.xml"/><Relationship Id="rId70" Type="http://schemas.openxmlformats.org/officeDocument/2006/relationships/slideLayout" Target="../slideLayouts/slideLayout143.xml"/><Relationship Id="rId75" Type="http://schemas.openxmlformats.org/officeDocument/2006/relationships/slideLayout" Target="../slideLayouts/slideLayout148.xml"/><Relationship Id="rId83" Type="http://schemas.openxmlformats.org/officeDocument/2006/relationships/slideLayout" Target="../slideLayouts/slideLayout156.xml"/><Relationship Id="rId88" Type="http://schemas.openxmlformats.org/officeDocument/2006/relationships/slideLayout" Target="../slideLayouts/slideLayout161.xml"/><Relationship Id="rId91" Type="http://schemas.openxmlformats.org/officeDocument/2006/relationships/slideLayout" Target="../slideLayouts/slideLayout164.xml"/><Relationship Id="rId9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49" Type="http://schemas.openxmlformats.org/officeDocument/2006/relationships/slideLayout" Target="../slideLayouts/slideLayout122.xml"/><Relationship Id="rId57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52" Type="http://schemas.openxmlformats.org/officeDocument/2006/relationships/slideLayout" Target="../slideLayouts/slideLayout125.xml"/><Relationship Id="rId60" Type="http://schemas.openxmlformats.org/officeDocument/2006/relationships/slideLayout" Target="../slideLayouts/slideLayout133.xml"/><Relationship Id="rId65" Type="http://schemas.openxmlformats.org/officeDocument/2006/relationships/slideLayout" Target="../slideLayouts/slideLayout138.xml"/><Relationship Id="rId73" Type="http://schemas.openxmlformats.org/officeDocument/2006/relationships/slideLayout" Target="../slideLayouts/slideLayout146.xml"/><Relationship Id="rId78" Type="http://schemas.openxmlformats.org/officeDocument/2006/relationships/slideLayout" Target="../slideLayouts/slideLayout151.xml"/><Relationship Id="rId81" Type="http://schemas.openxmlformats.org/officeDocument/2006/relationships/slideLayout" Target="../slideLayouts/slideLayout154.xml"/><Relationship Id="rId86" Type="http://schemas.openxmlformats.org/officeDocument/2006/relationships/slideLayout" Target="../slideLayouts/slideLayout159.xml"/><Relationship Id="rId94" Type="http://schemas.openxmlformats.org/officeDocument/2006/relationships/slideLayout" Target="../slideLayouts/slideLayout167.xml"/><Relationship Id="rId99" Type="http://schemas.openxmlformats.org/officeDocument/2006/relationships/slideLayout" Target="../slideLayouts/slideLayout172.xml"/><Relationship Id="rId101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23.xml"/><Relationship Id="rId55" Type="http://schemas.openxmlformats.org/officeDocument/2006/relationships/slideLayout" Target="../slideLayouts/slideLayout128.xml"/><Relationship Id="rId76" Type="http://schemas.openxmlformats.org/officeDocument/2006/relationships/slideLayout" Target="../slideLayouts/slideLayout149.xml"/><Relationship Id="rId97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80.xml"/><Relationship Id="rId71" Type="http://schemas.openxmlformats.org/officeDocument/2006/relationships/slideLayout" Target="../slideLayouts/slideLayout144.xml"/><Relationship Id="rId92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13.xml"/><Relationship Id="rId45" Type="http://schemas.openxmlformats.org/officeDocument/2006/relationships/slideLayout" Target="../slideLayouts/slideLayout118.xml"/><Relationship Id="rId66" Type="http://schemas.openxmlformats.org/officeDocument/2006/relationships/slideLayout" Target="../slideLayouts/slideLayout139.xml"/><Relationship Id="rId87" Type="http://schemas.openxmlformats.org/officeDocument/2006/relationships/slideLayout" Target="../slideLayouts/slideLayout160.xml"/><Relationship Id="rId61" Type="http://schemas.openxmlformats.org/officeDocument/2006/relationships/slideLayout" Target="../slideLayouts/slideLayout134.xml"/><Relationship Id="rId82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29.xml"/><Relationship Id="rId77" Type="http://schemas.openxmlformats.org/officeDocument/2006/relationships/slideLayout" Target="../slideLayouts/slideLayout150.xml"/><Relationship Id="rId100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81.xml"/><Relationship Id="rId51" Type="http://schemas.openxmlformats.org/officeDocument/2006/relationships/slideLayout" Target="../slideLayouts/slideLayout124.xml"/><Relationship Id="rId72" Type="http://schemas.openxmlformats.org/officeDocument/2006/relationships/slideLayout" Target="../slideLayouts/slideLayout145.xml"/><Relationship Id="rId93" Type="http://schemas.openxmlformats.org/officeDocument/2006/relationships/slideLayout" Target="../slideLayouts/slideLayout166.xml"/><Relationship Id="rId9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36B4600D-2AE7-4863-AF97-98CE321024B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54000" y="254000"/>
            <a:ext cx="1949450" cy="254000"/>
            <a:chOff x="160" y="160"/>
            <a:chExt cx="1228" cy="160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A16880F-831F-4C68-98E1-0A970958F1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60" y="160"/>
              <a:ext cx="160" cy="16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E5F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FCFFAB2-926E-43AF-966C-E930B83757F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9" y="199"/>
              <a:ext cx="82" cy="77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FA9810C4-DCCF-49A4-8787-F34E4CAB0A9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" y="160"/>
              <a:ext cx="160" cy="16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E5F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315146A-C3AE-4A9B-BBF2-3975EAB2FF3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2" y="207"/>
              <a:ext cx="70" cy="66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AF8661A-8719-4DD9-8AF3-F5AE14A9FCE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67" y="217"/>
              <a:ext cx="201" cy="53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D7F32B1-3D0B-4737-879F-E2E7E9D0494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2" y="214"/>
              <a:ext cx="546" cy="70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9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3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1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2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4" y="118"/>
                    <a:pt x="1642" y="144"/>
                    <a:pt x="1642" y="176"/>
                  </a:cubicBezTo>
                  <a:cubicBezTo>
                    <a:pt x="1642" y="208"/>
                    <a:pt x="1634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10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4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9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B0CFA65-4EE2-4C10-800D-2C152F480966}"/>
              </a:ext>
            </a:extLst>
          </p:cNvPr>
          <p:cNvGrpSpPr>
            <a:grpSpLocks/>
          </p:cNvGrpSpPr>
          <p:nvPr/>
        </p:nvGrpSpPr>
        <p:grpSpPr bwMode="gray">
          <a:xfrm>
            <a:off x="5905500" y="0"/>
            <a:ext cx="381000" cy="762000"/>
            <a:chOff x="5905500" y="0"/>
            <a:chExt cx="381000" cy="762000"/>
          </a:xfrm>
        </p:grpSpPr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9C6D15A5-4570-4440-8055-80FB46D2C04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" name="Freeform 76">
              <a:extLst>
                <a:ext uri="{FF2B5EF4-FFF2-40B4-BE49-F238E27FC236}">
                  <a16:creationId xmlns:a16="http://schemas.microsoft.com/office/drawing/2014/main" id="{B1801D43-0C8C-41F7-80D4-CC3231592D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0988"/>
            </a:xfrm>
            <a:custGeom>
              <a:avLst/>
              <a:gdLst>
                <a:gd name="T0" fmla="*/ 524 w 1040"/>
                <a:gd name="T1" fmla="*/ 27 h 888"/>
                <a:gd name="T2" fmla="*/ 498 w 1040"/>
                <a:gd name="T3" fmla="*/ 76 h 888"/>
                <a:gd name="T4" fmla="*/ 869 w 1040"/>
                <a:gd name="T5" fmla="*/ 233 h 888"/>
                <a:gd name="T6" fmla="*/ 914 w 1040"/>
                <a:gd name="T7" fmla="*/ 330 h 888"/>
                <a:gd name="T8" fmla="*/ 840 w 1040"/>
                <a:gd name="T9" fmla="*/ 456 h 888"/>
                <a:gd name="T10" fmla="*/ 783 w 1040"/>
                <a:gd name="T11" fmla="*/ 284 h 888"/>
                <a:gd name="T12" fmla="*/ 521 w 1040"/>
                <a:gd name="T13" fmla="*/ 362 h 888"/>
                <a:gd name="T14" fmla="*/ 623 w 1040"/>
                <a:gd name="T15" fmla="*/ 137 h 888"/>
                <a:gd name="T16" fmla="*/ 620 w 1040"/>
                <a:gd name="T17" fmla="*/ 122 h 888"/>
                <a:gd name="T18" fmla="*/ 564 w 1040"/>
                <a:gd name="T19" fmla="*/ 195 h 888"/>
                <a:gd name="T20" fmla="*/ 476 w 1040"/>
                <a:gd name="T21" fmla="*/ 195 h 888"/>
                <a:gd name="T22" fmla="*/ 420 w 1040"/>
                <a:gd name="T23" fmla="*/ 122 h 888"/>
                <a:gd name="T24" fmla="*/ 417 w 1040"/>
                <a:gd name="T25" fmla="*/ 137 h 888"/>
                <a:gd name="T26" fmla="*/ 742 w 1040"/>
                <a:gd name="T27" fmla="*/ 300 h 888"/>
                <a:gd name="T28" fmla="*/ 744 w 1040"/>
                <a:gd name="T29" fmla="*/ 703 h 888"/>
                <a:gd name="T30" fmla="*/ 840 w 1040"/>
                <a:gd name="T31" fmla="*/ 573 h 888"/>
                <a:gd name="T32" fmla="*/ 722 w 1040"/>
                <a:gd name="T33" fmla="*/ 599 h 888"/>
                <a:gd name="T34" fmla="*/ 278 w 1040"/>
                <a:gd name="T35" fmla="*/ 667 h 888"/>
                <a:gd name="T36" fmla="*/ 380 w 1040"/>
                <a:gd name="T37" fmla="*/ 677 h 888"/>
                <a:gd name="T38" fmla="*/ 338 w 1040"/>
                <a:gd name="T39" fmla="*/ 580 h 888"/>
                <a:gd name="T40" fmla="*/ 243 w 1040"/>
                <a:gd name="T41" fmla="*/ 664 h 888"/>
                <a:gd name="T42" fmla="*/ 869 w 1040"/>
                <a:gd name="T43" fmla="*/ 779 h 888"/>
                <a:gd name="T44" fmla="*/ 1040 w 1040"/>
                <a:gd name="T45" fmla="*/ 400 h 888"/>
                <a:gd name="T46" fmla="*/ 970 w 1040"/>
                <a:gd name="T47" fmla="*/ 610 h 888"/>
                <a:gd name="T48" fmla="*/ 932 w 1040"/>
                <a:gd name="T49" fmla="*/ 745 h 888"/>
                <a:gd name="T50" fmla="*/ 910 w 1040"/>
                <a:gd name="T51" fmla="*/ 705 h 888"/>
                <a:gd name="T52" fmla="*/ 693 w 1040"/>
                <a:gd name="T53" fmla="*/ 519 h 888"/>
                <a:gd name="T54" fmla="*/ 344 w 1040"/>
                <a:gd name="T55" fmla="*/ 541 h 888"/>
                <a:gd name="T56" fmla="*/ 191 w 1040"/>
                <a:gd name="T57" fmla="*/ 620 h 888"/>
                <a:gd name="T58" fmla="*/ 158 w 1040"/>
                <a:gd name="T59" fmla="*/ 762 h 888"/>
                <a:gd name="T60" fmla="*/ 83 w 1040"/>
                <a:gd name="T61" fmla="*/ 642 h 888"/>
                <a:gd name="T62" fmla="*/ 42 w 1040"/>
                <a:gd name="T63" fmla="*/ 421 h 888"/>
                <a:gd name="T64" fmla="*/ 126 w 1040"/>
                <a:gd name="T65" fmla="*/ 554 h 888"/>
                <a:gd name="T66" fmla="*/ 343 w 1040"/>
                <a:gd name="T67" fmla="*/ 361 h 888"/>
                <a:gd name="T68" fmla="*/ 423 w 1040"/>
                <a:gd name="T69" fmla="*/ 357 h 888"/>
                <a:gd name="T70" fmla="*/ 697 w 1040"/>
                <a:gd name="T71" fmla="*/ 361 h 888"/>
                <a:gd name="T72" fmla="*/ 914 w 1040"/>
                <a:gd name="T73" fmla="*/ 554 h 888"/>
                <a:gd name="T74" fmla="*/ 635 w 1040"/>
                <a:gd name="T75" fmla="*/ 407 h 888"/>
                <a:gd name="T76" fmla="*/ 517 w 1040"/>
                <a:gd name="T77" fmla="*/ 398 h 888"/>
                <a:gd name="T78" fmla="*/ 590 w 1040"/>
                <a:gd name="T79" fmla="*/ 405 h 888"/>
                <a:gd name="T80" fmla="*/ 539 w 1040"/>
                <a:gd name="T81" fmla="*/ 323 h 888"/>
                <a:gd name="T82" fmla="*/ 484 w 1040"/>
                <a:gd name="T83" fmla="*/ 376 h 888"/>
                <a:gd name="T84" fmla="*/ 438 w 1040"/>
                <a:gd name="T85" fmla="*/ 412 h 888"/>
                <a:gd name="T86" fmla="*/ 474 w 1040"/>
                <a:gd name="T87" fmla="*/ 327 h 888"/>
                <a:gd name="T88" fmla="*/ 487 w 1040"/>
                <a:gd name="T89" fmla="*/ 571 h 888"/>
                <a:gd name="T90" fmla="*/ 469 w 1040"/>
                <a:gd name="T91" fmla="*/ 575 h 888"/>
                <a:gd name="T92" fmla="*/ 432 w 1040"/>
                <a:gd name="T93" fmla="*/ 612 h 888"/>
                <a:gd name="T94" fmla="*/ 487 w 1040"/>
                <a:gd name="T95" fmla="*/ 571 h 888"/>
                <a:gd name="T96" fmla="*/ 607 w 1040"/>
                <a:gd name="T97" fmla="*/ 439 h 888"/>
                <a:gd name="T98" fmla="*/ 432 w 1040"/>
                <a:gd name="T99" fmla="*/ 467 h 888"/>
                <a:gd name="T100" fmla="*/ 410 w 1040"/>
                <a:gd name="T101" fmla="*/ 477 h 888"/>
                <a:gd name="T102" fmla="*/ 416 w 1040"/>
                <a:gd name="T103" fmla="*/ 497 h 888"/>
                <a:gd name="T104" fmla="*/ 442 w 1040"/>
                <a:gd name="T105" fmla="*/ 503 h 888"/>
                <a:gd name="T106" fmla="*/ 570 w 1040"/>
                <a:gd name="T107" fmla="*/ 595 h 888"/>
                <a:gd name="T108" fmla="*/ 620 w 1040"/>
                <a:gd name="T109" fmla="*/ 612 h 888"/>
                <a:gd name="T110" fmla="*/ 620 w 1040"/>
                <a:gd name="T111" fmla="*/ 506 h 888"/>
                <a:gd name="T112" fmla="*/ 255 w 1040"/>
                <a:gd name="T113" fmla="*/ 792 h 888"/>
                <a:gd name="T114" fmla="*/ 283 w 1040"/>
                <a:gd name="T115" fmla="*/ 323 h 888"/>
                <a:gd name="T116" fmla="*/ 161 w 1040"/>
                <a:gd name="T117" fmla="*/ 268 h 888"/>
                <a:gd name="T118" fmla="*/ 230 w 1040"/>
                <a:gd name="T119" fmla="*/ 257 h 888"/>
                <a:gd name="T120" fmla="*/ 298 w 1040"/>
                <a:gd name="T121" fmla="*/ 429 h 888"/>
                <a:gd name="T122" fmla="*/ 107 w 1040"/>
                <a:gd name="T123" fmla="*/ 353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490" y="31"/>
                  </a:moveTo>
                  <a:cubicBezTo>
                    <a:pt x="490" y="27"/>
                    <a:pt x="493" y="23"/>
                    <a:pt x="500" y="23"/>
                  </a:cubicBezTo>
                  <a:cubicBezTo>
                    <a:pt x="504" y="23"/>
                    <a:pt x="507" y="24"/>
                    <a:pt x="509" y="26"/>
                  </a:cubicBezTo>
                  <a:cubicBezTo>
                    <a:pt x="513" y="28"/>
                    <a:pt x="515" y="28"/>
                    <a:pt x="516" y="27"/>
                  </a:cubicBezTo>
                  <a:cubicBezTo>
                    <a:pt x="517" y="25"/>
                    <a:pt x="518" y="23"/>
                    <a:pt x="515" y="19"/>
                  </a:cubicBezTo>
                  <a:cubicBezTo>
                    <a:pt x="514" y="17"/>
                    <a:pt x="512" y="14"/>
                    <a:pt x="512" y="10"/>
                  </a:cubicBezTo>
                  <a:cubicBezTo>
                    <a:pt x="512" y="4"/>
                    <a:pt x="516" y="0"/>
                    <a:pt x="520" y="0"/>
                  </a:cubicBezTo>
                  <a:cubicBezTo>
                    <a:pt x="524" y="0"/>
                    <a:pt x="528" y="4"/>
                    <a:pt x="528" y="10"/>
                  </a:cubicBezTo>
                  <a:cubicBezTo>
                    <a:pt x="528" y="14"/>
                    <a:pt x="526" y="17"/>
                    <a:pt x="525" y="19"/>
                  </a:cubicBezTo>
                  <a:cubicBezTo>
                    <a:pt x="522" y="23"/>
                    <a:pt x="523" y="25"/>
                    <a:pt x="524" y="27"/>
                  </a:cubicBezTo>
                  <a:cubicBezTo>
                    <a:pt x="525" y="28"/>
                    <a:pt x="527" y="28"/>
                    <a:pt x="531" y="26"/>
                  </a:cubicBezTo>
                  <a:cubicBezTo>
                    <a:pt x="533" y="24"/>
                    <a:pt x="536" y="23"/>
                    <a:pt x="540" y="23"/>
                  </a:cubicBezTo>
                  <a:cubicBezTo>
                    <a:pt x="547" y="23"/>
                    <a:pt x="550" y="27"/>
                    <a:pt x="550" y="31"/>
                  </a:cubicBezTo>
                  <a:cubicBezTo>
                    <a:pt x="550" y="34"/>
                    <a:pt x="547" y="39"/>
                    <a:pt x="540" y="39"/>
                  </a:cubicBezTo>
                  <a:cubicBezTo>
                    <a:pt x="536" y="39"/>
                    <a:pt x="533" y="37"/>
                    <a:pt x="531" y="36"/>
                  </a:cubicBezTo>
                  <a:cubicBezTo>
                    <a:pt x="527" y="33"/>
                    <a:pt x="525" y="33"/>
                    <a:pt x="524" y="35"/>
                  </a:cubicBezTo>
                  <a:cubicBezTo>
                    <a:pt x="523" y="36"/>
                    <a:pt x="525" y="49"/>
                    <a:pt x="526" y="60"/>
                  </a:cubicBezTo>
                  <a:cubicBezTo>
                    <a:pt x="537" y="62"/>
                    <a:pt x="542" y="71"/>
                    <a:pt x="542" y="76"/>
                  </a:cubicBezTo>
                  <a:cubicBezTo>
                    <a:pt x="542" y="89"/>
                    <a:pt x="528" y="96"/>
                    <a:pt x="520" y="101"/>
                  </a:cubicBezTo>
                  <a:cubicBezTo>
                    <a:pt x="512" y="96"/>
                    <a:pt x="498" y="89"/>
                    <a:pt x="498" y="76"/>
                  </a:cubicBezTo>
                  <a:cubicBezTo>
                    <a:pt x="498" y="71"/>
                    <a:pt x="503" y="62"/>
                    <a:pt x="514" y="60"/>
                  </a:cubicBezTo>
                  <a:cubicBezTo>
                    <a:pt x="515" y="49"/>
                    <a:pt x="517" y="36"/>
                    <a:pt x="516" y="35"/>
                  </a:cubicBezTo>
                  <a:cubicBezTo>
                    <a:pt x="515" y="33"/>
                    <a:pt x="513" y="33"/>
                    <a:pt x="509" y="36"/>
                  </a:cubicBezTo>
                  <a:cubicBezTo>
                    <a:pt x="507" y="37"/>
                    <a:pt x="504" y="39"/>
                    <a:pt x="500" y="39"/>
                  </a:cubicBezTo>
                  <a:cubicBezTo>
                    <a:pt x="493" y="39"/>
                    <a:pt x="490" y="34"/>
                    <a:pt x="490" y="31"/>
                  </a:cubicBezTo>
                  <a:close/>
                  <a:moveTo>
                    <a:pt x="783" y="284"/>
                  </a:moveTo>
                  <a:cubicBezTo>
                    <a:pt x="781" y="283"/>
                    <a:pt x="780" y="279"/>
                    <a:pt x="780" y="278"/>
                  </a:cubicBezTo>
                  <a:cubicBezTo>
                    <a:pt x="780" y="273"/>
                    <a:pt x="804" y="259"/>
                    <a:pt x="810" y="257"/>
                  </a:cubicBezTo>
                  <a:cubicBezTo>
                    <a:pt x="812" y="250"/>
                    <a:pt x="821" y="239"/>
                    <a:pt x="850" y="243"/>
                  </a:cubicBezTo>
                  <a:cubicBezTo>
                    <a:pt x="864" y="245"/>
                    <a:pt x="874" y="241"/>
                    <a:pt x="869" y="233"/>
                  </a:cubicBezTo>
                  <a:cubicBezTo>
                    <a:pt x="868" y="232"/>
                    <a:pt x="871" y="232"/>
                    <a:pt x="872" y="233"/>
                  </a:cubicBezTo>
                  <a:cubicBezTo>
                    <a:pt x="875" y="236"/>
                    <a:pt x="879" y="245"/>
                    <a:pt x="868" y="251"/>
                  </a:cubicBezTo>
                  <a:cubicBezTo>
                    <a:pt x="854" y="258"/>
                    <a:pt x="854" y="271"/>
                    <a:pt x="853" y="273"/>
                  </a:cubicBezTo>
                  <a:cubicBezTo>
                    <a:pt x="853" y="276"/>
                    <a:pt x="857" y="276"/>
                    <a:pt x="857" y="273"/>
                  </a:cubicBezTo>
                  <a:cubicBezTo>
                    <a:pt x="863" y="251"/>
                    <a:pt x="894" y="246"/>
                    <a:pt x="912" y="258"/>
                  </a:cubicBezTo>
                  <a:cubicBezTo>
                    <a:pt x="911" y="270"/>
                    <a:pt x="898" y="278"/>
                    <a:pt x="891" y="278"/>
                  </a:cubicBezTo>
                  <a:cubicBezTo>
                    <a:pt x="887" y="278"/>
                    <a:pt x="881" y="274"/>
                    <a:pt x="881" y="268"/>
                  </a:cubicBezTo>
                  <a:cubicBezTo>
                    <a:pt x="881" y="265"/>
                    <a:pt x="880" y="266"/>
                    <a:pt x="879" y="268"/>
                  </a:cubicBezTo>
                  <a:cubicBezTo>
                    <a:pt x="876" y="276"/>
                    <a:pt x="888" y="292"/>
                    <a:pt x="905" y="282"/>
                  </a:cubicBezTo>
                  <a:cubicBezTo>
                    <a:pt x="923" y="300"/>
                    <a:pt x="916" y="322"/>
                    <a:pt x="914" y="330"/>
                  </a:cubicBezTo>
                  <a:cubicBezTo>
                    <a:pt x="911" y="344"/>
                    <a:pt x="918" y="359"/>
                    <a:pt x="931" y="352"/>
                  </a:cubicBezTo>
                  <a:cubicBezTo>
                    <a:pt x="932" y="352"/>
                    <a:pt x="933" y="351"/>
                    <a:pt x="933" y="353"/>
                  </a:cubicBezTo>
                  <a:cubicBezTo>
                    <a:pt x="933" y="362"/>
                    <a:pt x="921" y="372"/>
                    <a:pt x="907" y="365"/>
                  </a:cubicBezTo>
                  <a:cubicBezTo>
                    <a:pt x="905" y="367"/>
                    <a:pt x="885" y="393"/>
                    <a:pt x="915" y="402"/>
                  </a:cubicBezTo>
                  <a:cubicBezTo>
                    <a:pt x="917" y="403"/>
                    <a:pt x="917" y="404"/>
                    <a:pt x="915" y="405"/>
                  </a:cubicBezTo>
                  <a:cubicBezTo>
                    <a:pt x="893" y="414"/>
                    <a:pt x="882" y="397"/>
                    <a:pt x="882" y="397"/>
                  </a:cubicBezTo>
                  <a:cubicBezTo>
                    <a:pt x="871" y="423"/>
                    <a:pt x="888" y="437"/>
                    <a:pt x="888" y="437"/>
                  </a:cubicBezTo>
                  <a:cubicBezTo>
                    <a:pt x="886" y="442"/>
                    <a:pt x="875" y="450"/>
                    <a:pt x="859" y="453"/>
                  </a:cubicBezTo>
                  <a:cubicBezTo>
                    <a:pt x="853" y="450"/>
                    <a:pt x="844" y="444"/>
                    <a:pt x="840" y="434"/>
                  </a:cubicBezTo>
                  <a:cubicBezTo>
                    <a:pt x="840" y="434"/>
                    <a:pt x="836" y="445"/>
                    <a:pt x="840" y="456"/>
                  </a:cubicBezTo>
                  <a:cubicBezTo>
                    <a:pt x="794" y="460"/>
                    <a:pt x="778" y="424"/>
                    <a:pt x="743" y="430"/>
                  </a:cubicBezTo>
                  <a:cubicBezTo>
                    <a:pt x="742" y="430"/>
                    <a:pt x="742" y="430"/>
                    <a:pt x="742" y="429"/>
                  </a:cubicBezTo>
                  <a:cubicBezTo>
                    <a:pt x="742" y="406"/>
                    <a:pt x="755" y="365"/>
                    <a:pt x="799" y="357"/>
                  </a:cubicBezTo>
                  <a:cubicBezTo>
                    <a:pt x="842" y="348"/>
                    <a:pt x="831" y="330"/>
                    <a:pt x="831" y="330"/>
                  </a:cubicBezTo>
                  <a:cubicBezTo>
                    <a:pt x="812" y="330"/>
                    <a:pt x="802" y="338"/>
                    <a:pt x="802" y="338"/>
                  </a:cubicBezTo>
                  <a:cubicBezTo>
                    <a:pt x="798" y="332"/>
                    <a:pt x="803" y="326"/>
                    <a:pt x="803" y="326"/>
                  </a:cubicBezTo>
                  <a:cubicBezTo>
                    <a:pt x="801" y="324"/>
                    <a:pt x="800" y="317"/>
                    <a:pt x="800" y="317"/>
                  </a:cubicBezTo>
                  <a:cubicBezTo>
                    <a:pt x="821" y="317"/>
                    <a:pt x="826" y="312"/>
                    <a:pt x="826" y="312"/>
                  </a:cubicBezTo>
                  <a:cubicBezTo>
                    <a:pt x="830" y="300"/>
                    <a:pt x="821" y="283"/>
                    <a:pt x="790" y="301"/>
                  </a:cubicBezTo>
                  <a:cubicBezTo>
                    <a:pt x="783" y="294"/>
                    <a:pt x="783" y="284"/>
                    <a:pt x="783" y="284"/>
                  </a:cubicBezTo>
                  <a:close/>
                  <a:moveTo>
                    <a:pt x="809" y="275"/>
                  </a:moveTo>
                  <a:cubicBezTo>
                    <a:pt x="817" y="284"/>
                    <a:pt x="831" y="282"/>
                    <a:pt x="834" y="267"/>
                  </a:cubicBezTo>
                  <a:cubicBezTo>
                    <a:pt x="817" y="266"/>
                    <a:pt x="809" y="268"/>
                    <a:pt x="809" y="275"/>
                  </a:cubicBezTo>
                  <a:close/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3"/>
                    <a:pt x="511" y="140"/>
                    <a:pt x="520" y="140"/>
                  </a:cubicBezTo>
                  <a:cubicBezTo>
                    <a:pt x="529" y="140"/>
                    <a:pt x="536" y="133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close/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close/>
                  <a:moveTo>
                    <a:pt x="401" y="226"/>
                  </a:move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1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1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lose/>
                  <a:moveTo>
                    <a:pt x="757" y="323"/>
                  </a:moveTo>
                  <a:cubicBezTo>
                    <a:pt x="768" y="323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cubicBezTo>
                    <a:pt x="752" y="310"/>
                    <a:pt x="744" y="307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3"/>
                    <a:pt x="757" y="323"/>
                  </a:cubicBezTo>
                  <a:close/>
                  <a:moveTo>
                    <a:pt x="660" y="677"/>
                  </a:moveTo>
                  <a:cubicBezTo>
                    <a:pt x="660" y="678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lose/>
                  <a:moveTo>
                    <a:pt x="243" y="664"/>
                  </a:move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8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lose/>
                  <a:moveTo>
                    <a:pt x="773" y="811"/>
                  </a:move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4"/>
                    <a:pt x="269" y="812"/>
                  </a:cubicBezTo>
                  <a:cubicBezTo>
                    <a:pt x="285" y="795"/>
                    <a:pt x="403" y="788"/>
                    <a:pt x="520" y="788"/>
                  </a:cubicBezTo>
                  <a:cubicBezTo>
                    <a:pt x="637" y="788"/>
                    <a:pt x="755" y="795"/>
                    <a:pt x="771" y="812"/>
                  </a:cubicBezTo>
                  <a:cubicBezTo>
                    <a:pt x="772" y="814"/>
                    <a:pt x="773" y="812"/>
                    <a:pt x="773" y="811"/>
                  </a:cubicBezTo>
                  <a:close/>
                  <a:moveTo>
                    <a:pt x="869" y="779"/>
                  </a:moveTo>
                  <a:cubicBezTo>
                    <a:pt x="819" y="779"/>
                    <a:pt x="794" y="789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3"/>
                    <a:pt x="935" y="853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lose/>
                  <a:moveTo>
                    <a:pt x="1040" y="400"/>
                  </a:moveTo>
                  <a:cubicBezTo>
                    <a:pt x="1040" y="415"/>
                    <a:pt x="1031" y="424"/>
                    <a:pt x="1015" y="424"/>
                  </a:cubicBezTo>
                  <a:cubicBezTo>
                    <a:pt x="1007" y="424"/>
                    <a:pt x="1000" y="422"/>
                    <a:pt x="998" y="421"/>
                  </a:cubicBezTo>
                  <a:cubicBezTo>
                    <a:pt x="996" y="420"/>
                    <a:pt x="996" y="421"/>
                    <a:pt x="996" y="422"/>
                  </a:cubicBezTo>
                  <a:cubicBezTo>
                    <a:pt x="1003" y="430"/>
                    <a:pt x="1004" y="446"/>
                    <a:pt x="1001" y="450"/>
                  </a:cubicBezTo>
                  <a:cubicBezTo>
                    <a:pt x="1000" y="451"/>
                    <a:pt x="999" y="451"/>
                    <a:pt x="999" y="450"/>
                  </a:cubicBezTo>
                  <a:cubicBezTo>
                    <a:pt x="995" y="434"/>
                    <a:pt x="980" y="419"/>
                    <a:pt x="960" y="419"/>
                  </a:cubicBezTo>
                  <a:cubicBezTo>
                    <a:pt x="936" y="419"/>
                    <a:pt x="936" y="440"/>
                    <a:pt x="936" y="445"/>
                  </a:cubicBezTo>
                  <a:cubicBezTo>
                    <a:pt x="936" y="475"/>
                    <a:pt x="989" y="497"/>
                    <a:pt x="989" y="539"/>
                  </a:cubicBezTo>
                  <a:cubicBezTo>
                    <a:pt x="989" y="581"/>
                    <a:pt x="944" y="590"/>
                    <a:pt x="919" y="583"/>
                  </a:cubicBezTo>
                  <a:cubicBezTo>
                    <a:pt x="920" y="626"/>
                    <a:pt x="968" y="640"/>
                    <a:pt x="970" y="610"/>
                  </a:cubicBezTo>
                  <a:cubicBezTo>
                    <a:pt x="970" y="608"/>
                    <a:pt x="971" y="608"/>
                    <a:pt x="972" y="610"/>
                  </a:cubicBezTo>
                  <a:cubicBezTo>
                    <a:pt x="978" y="625"/>
                    <a:pt x="975" y="638"/>
                    <a:pt x="957" y="642"/>
                  </a:cubicBezTo>
                  <a:cubicBezTo>
                    <a:pt x="955" y="643"/>
                    <a:pt x="956" y="643"/>
                    <a:pt x="957" y="644"/>
                  </a:cubicBezTo>
                  <a:cubicBezTo>
                    <a:pt x="976" y="656"/>
                    <a:pt x="966" y="702"/>
                    <a:pt x="965" y="716"/>
                  </a:cubicBezTo>
                  <a:cubicBezTo>
                    <a:pt x="963" y="736"/>
                    <a:pt x="983" y="734"/>
                    <a:pt x="985" y="733"/>
                  </a:cubicBezTo>
                  <a:cubicBezTo>
                    <a:pt x="985" y="733"/>
                    <a:pt x="986" y="733"/>
                    <a:pt x="985" y="735"/>
                  </a:cubicBezTo>
                  <a:cubicBezTo>
                    <a:pt x="971" y="752"/>
                    <a:pt x="954" y="736"/>
                    <a:pt x="954" y="736"/>
                  </a:cubicBezTo>
                  <a:cubicBezTo>
                    <a:pt x="941" y="740"/>
                    <a:pt x="949" y="751"/>
                    <a:pt x="958" y="757"/>
                  </a:cubicBezTo>
                  <a:cubicBezTo>
                    <a:pt x="959" y="758"/>
                    <a:pt x="959" y="759"/>
                    <a:pt x="957" y="759"/>
                  </a:cubicBezTo>
                  <a:cubicBezTo>
                    <a:pt x="955" y="759"/>
                    <a:pt x="935" y="761"/>
                    <a:pt x="932" y="745"/>
                  </a:cubicBezTo>
                  <a:cubicBezTo>
                    <a:pt x="923" y="755"/>
                    <a:pt x="910" y="751"/>
                    <a:pt x="907" y="750"/>
                  </a:cubicBezTo>
                  <a:cubicBezTo>
                    <a:pt x="903" y="748"/>
                    <a:pt x="884" y="741"/>
                    <a:pt x="882" y="762"/>
                  </a:cubicBezTo>
                  <a:cubicBezTo>
                    <a:pt x="882" y="764"/>
                    <a:pt x="881" y="763"/>
                    <a:pt x="881" y="762"/>
                  </a:cubicBezTo>
                  <a:cubicBezTo>
                    <a:pt x="867" y="744"/>
                    <a:pt x="882" y="733"/>
                    <a:pt x="890" y="732"/>
                  </a:cubicBezTo>
                  <a:cubicBezTo>
                    <a:pt x="890" y="731"/>
                    <a:pt x="878" y="721"/>
                    <a:pt x="868" y="735"/>
                  </a:cubicBezTo>
                  <a:cubicBezTo>
                    <a:pt x="867" y="735"/>
                    <a:pt x="867" y="736"/>
                    <a:pt x="866" y="734"/>
                  </a:cubicBezTo>
                  <a:cubicBezTo>
                    <a:pt x="865" y="711"/>
                    <a:pt x="884" y="709"/>
                    <a:pt x="896" y="719"/>
                  </a:cubicBezTo>
                  <a:cubicBezTo>
                    <a:pt x="896" y="717"/>
                    <a:pt x="900" y="704"/>
                    <a:pt x="882" y="704"/>
                  </a:cubicBezTo>
                  <a:cubicBezTo>
                    <a:pt x="882" y="704"/>
                    <a:pt x="881" y="704"/>
                    <a:pt x="882" y="703"/>
                  </a:cubicBezTo>
                  <a:cubicBezTo>
                    <a:pt x="896" y="688"/>
                    <a:pt x="907" y="701"/>
                    <a:pt x="910" y="705"/>
                  </a:cubicBezTo>
                  <a:cubicBezTo>
                    <a:pt x="916" y="712"/>
                    <a:pt x="932" y="709"/>
                    <a:pt x="933" y="709"/>
                  </a:cubicBezTo>
                  <a:cubicBezTo>
                    <a:pt x="928" y="630"/>
                    <a:pt x="859" y="658"/>
                    <a:pt x="849" y="620"/>
                  </a:cubicBezTo>
                  <a:cubicBezTo>
                    <a:pt x="849" y="618"/>
                    <a:pt x="848" y="618"/>
                    <a:pt x="848" y="619"/>
                  </a:cubicBezTo>
                  <a:cubicBezTo>
                    <a:pt x="845" y="628"/>
                    <a:pt x="822" y="630"/>
                    <a:pt x="817" y="611"/>
                  </a:cubicBezTo>
                  <a:cubicBezTo>
                    <a:pt x="817" y="610"/>
                    <a:pt x="817" y="609"/>
                    <a:pt x="818" y="610"/>
                  </a:cubicBezTo>
                  <a:cubicBezTo>
                    <a:pt x="838" y="630"/>
                    <a:pt x="883" y="567"/>
                    <a:pt x="822" y="516"/>
                  </a:cubicBezTo>
                  <a:cubicBezTo>
                    <a:pt x="769" y="473"/>
                    <a:pt x="721" y="497"/>
                    <a:pt x="703" y="511"/>
                  </a:cubicBezTo>
                  <a:cubicBezTo>
                    <a:pt x="702" y="518"/>
                    <a:pt x="706" y="520"/>
                    <a:pt x="709" y="521"/>
                  </a:cubicBezTo>
                  <a:cubicBezTo>
                    <a:pt x="709" y="521"/>
                    <a:pt x="710" y="522"/>
                    <a:pt x="708" y="522"/>
                  </a:cubicBezTo>
                  <a:cubicBezTo>
                    <a:pt x="703" y="524"/>
                    <a:pt x="696" y="523"/>
                    <a:pt x="693" y="519"/>
                  </a:cubicBezTo>
                  <a:cubicBezTo>
                    <a:pt x="682" y="527"/>
                    <a:pt x="691" y="537"/>
                    <a:pt x="696" y="539"/>
                  </a:cubicBezTo>
                  <a:cubicBezTo>
                    <a:pt x="697" y="540"/>
                    <a:pt x="697" y="541"/>
                    <a:pt x="696" y="541"/>
                  </a:cubicBezTo>
                  <a:cubicBezTo>
                    <a:pt x="685" y="543"/>
                    <a:pt x="677" y="532"/>
                    <a:pt x="676" y="526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72"/>
                    <a:pt x="674" y="572"/>
                    <a:pt x="674" y="572"/>
                  </a:cubicBezTo>
                  <a:cubicBezTo>
                    <a:pt x="674" y="636"/>
                    <a:pt x="601" y="645"/>
                    <a:pt x="520" y="699"/>
                  </a:cubicBezTo>
                  <a:cubicBezTo>
                    <a:pt x="439" y="645"/>
                    <a:pt x="366" y="636"/>
                    <a:pt x="366" y="572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4" y="526"/>
                    <a:pt x="364" y="526"/>
                    <a:pt x="364" y="526"/>
                  </a:cubicBezTo>
                  <a:cubicBezTo>
                    <a:pt x="363" y="532"/>
                    <a:pt x="355" y="543"/>
                    <a:pt x="344" y="541"/>
                  </a:cubicBezTo>
                  <a:cubicBezTo>
                    <a:pt x="343" y="541"/>
                    <a:pt x="343" y="540"/>
                    <a:pt x="344" y="539"/>
                  </a:cubicBezTo>
                  <a:cubicBezTo>
                    <a:pt x="349" y="537"/>
                    <a:pt x="358" y="527"/>
                    <a:pt x="347" y="519"/>
                  </a:cubicBezTo>
                  <a:cubicBezTo>
                    <a:pt x="344" y="523"/>
                    <a:pt x="337" y="524"/>
                    <a:pt x="332" y="522"/>
                  </a:cubicBezTo>
                  <a:cubicBezTo>
                    <a:pt x="330" y="522"/>
                    <a:pt x="330" y="521"/>
                    <a:pt x="331" y="521"/>
                  </a:cubicBezTo>
                  <a:cubicBezTo>
                    <a:pt x="334" y="520"/>
                    <a:pt x="338" y="518"/>
                    <a:pt x="337" y="511"/>
                  </a:cubicBezTo>
                  <a:cubicBezTo>
                    <a:pt x="319" y="497"/>
                    <a:pt x="271" y="473"/>
                    <a:pt x="218" y="516"/>
                  </a:cubicBezTo>
                  <a:cubicBezTo>
                    <a:pt x="157" y="567"/>
                    <a:pt x="202" y="630"/>
                    <a:pt x="222" y="610"/>
                  </a:cubicBezTo>
                  <a:cubicBezTo>
                    <a:pt x="223" y="609"/>
                    <a:pt x="223" y="610"/>
                    <a:pt x="223" y="611"/>
                  </a:cubicBezTo>
                  <a:cubicBezTo>
                    <a:pt x="218" y="630"/>
                    <a:pt x="195" y="628"/>
                    <a:pt x="192" y="619"/>
                  </a:cubicBezTo>
                  <a:cubicBezTo>
                    <a:pt x="192" y="618"/>
                    <a:pt x="191" y="618"/>
                    <a:pt x="191" y="620"/>
                  </a:cubicBezTo>
                  <a:cubicBezTo>
                    <a:pt x="181" y="658"/>
                    <a:pt x="112" y="630"/>
                    <a:pt x="107" y="709"/>
                  </a:cubicBezTo>
                  <a:cubicBezTo>
                    <a:pt x="108" y="709"/>
                    <a:pt x="124" y="712"/>
                    <a:pt x="130" y="705"/>
                  </a:cubicBezTo>
                  <a:cubicBezTo>
                    <a:pt x="133" y="701"/>
                    <a:pt x="144" y="688"/>
                    <a:pt x="158" y="703"/>
                  </a:cubicBezTo>
                  <a:cubicBezTo>
                    <a:pt x="159" y="704"/>
                    <a:pt x="158" y="704"/>
                    <a:pt x="158" y="704"/>
                  </a:cubicBezTo>
                  <a:cubicBezTo>
                    <a:pt x="140" y="704"/>
                    <a:pt x="144" y="717"/>
                    <a:pt x="144" y="719"/>
                  </a:cubicBezTo>
                  <a:cubicBezTo>
                    <a:pt x="156" y="709"/>
                    <a:pt x="175" y="711"/>
                    <a:pt x="174" y="734"/>
                  </a:cubicBezTo>
                  <a:cubicBezTo>
                    <a:pt x="173" y="736"/>
                    <a:pt x="173" y="735"/>
                    <a:pt x="172" y="735"/>
                  </a:cubicBezTo>
                  <a:cubicBezTo>
                    <a:pt x="162" y="721"/>
                    <a:pt x="150" y="731"/>
                    <a:pt x="150" y="732"/>
                  </a:cubicBezTo>
                  <a:cubicBezTo>
                    <a:pt x="158" y="733"/>
                    <a:pt x="173" y="744"/>
                    <a:pt x="159" y="762"/>
                  </a:cubicBezTo>
                  <a:cubicBezTo>
                    <a:pt x="159" y="763"/>
                    <a:pt x="158" y="764"/>
                    <a:pt x="158" y="762"/>
                  </a:cubicBezTo>
                  <a:cubicBezTo>
                    <a:pt x="156" y="741"/>
                    <a:pt x="137" y="748"/>
                    <a:pt x="133" y="750"/>
                  </a:cubicBezTo>
                  <a:cubicBezTo>
                    <a:pt x="130" y="751"/>
                    <a:pt x="117" y="755"/>
                    <a:pt x="108" y="745"/>
                  </a:cubicBezTo>
                  <a:cubicBezTo>
                    <a:pt x="105" y="761"/>
                    <a:pt x="85" y="759"/>
                    <a:pt x="83" y="759"/>
                  </a:cubicBezTo>
                  <a:cubicBezTo>
                    <a:pt x="81" y="759"/>
                    <a:pt x="81" y="758"/>
                    <a:pt x="82" y="757"/>
                  </a:cubicBezTo>
                  <a:cubicBezTo>
                    <a:pt x="91" y="751"/>
                    <a:pt x="99" y="740"/>
                    <a:pt x="86" y="736"/>
                  </a:cubicBezTo>
                  <a:cubicBezTo>
                    <a:pt x="86" y="736"/>
                    <a:pt x="69" y="752"/>
                    <a:pt x="55" y="735"/>
                  </a:cubicBezTo>
                  <a:cubicBezTo>
                    <a:pt x="54" y="733"/>
                    <a:pt x="55" y="733"/>
                    <a:pt x="55" y="733"/>
                  </a:cubicBezTo>
                  <a:cubicBezTo>
                    <a:pt x="57" y="734"/>
                    <a:pt x="77" y="736"/>
                    <a:pt x="75" y="716"/>
                  </a:cubicBezTo>
                  <a:cubicBezTo>
                    <a:pt x="74" y="702"/>
                    <a:pt x="64" y="656"/>
                    <a:pt x="83" y="644"/>
                  </a:cubicBezTo>
                  <a:cubicBezTo>
                    <a:pt x="84" y="643"/>
                    <a:pt x="85" y="643"/>
                    <a:pt x="83" y="642"/>
                  </a:cubicBezTo>
                  <a:cubicBezTo>
                    <a:pt x="65" y="638"/>
                    <a:pt x="62" y="625"/>
                    <a:pt x="68" y="610"/>
                  </a:cubicBezTo>
                  <a:cubicBezTo>
                    <a:pt x="69" y="608"/>
                    <a:pt x="70" y="608"/>
                    <a:pt x="70" y="610"/>
                  </a:cubicBezTo>
                  <a:cubicBezTo>
                    <a:pt x="72" y="640"/>
                    <a:pt x="120" y="626"/>
                    <a:pt x="121" y="583"/>
                  </a:cubicBezTo>
                  <a:cubicBezTo>
                    <a:pt x="96" y="590"/>
                    <a:pt x="51" y="581"/>
                    <a:pt x="51" y="539"/>
                  </a:cubicBezTo>
                  <a:cubicBezTo>
                    <a:pt x="51" y="497"/>
                    <a:pt x="104" y="475"/>
                    <a:pt x="104" y="445"/>
                  </a:cubicBezTo>
                  <a:cubicBezTo>
                    <a:pt x="104" y="440"/>
                    <a:pt x="104" y="419"/>
                    <a:pt x="80" y="419"/>
                  </a:cubicBezTo>
                  <a:cubicBezTo>
                    <a:pt x="60" y="419"/>
                    <a:pt x="45" y="434"/>
                    <a:pt x="41" y="450"/>
                  </a:cubicBezTo>
                  <a:cubicBezTo>
                    <a:pt x="41" y="451"/>
                    <a:pt x="40" y="451"/>
                    <a:pt x="39" y="450"/>
                  </a:cubicBezTo>
                  <a:cubicBezTo>
                    <a:pt x="36" y="446"/>
                    <a:pt x="37" y="430"/>
                    <a:pt x="44" y="422"/>
                  </a:cubicBezTo>
                  <a:cubicBezTo>
                    <a:pt x="44" y="421"/>
                    <a:pt x="44" y="420"/>
                    <a:pt x="42" y="421"/>
                  </a:cubicBezTo>
                  <a:cubicBezTo>
                    <a:pt x="40" y="422"/>
                    <a:pt x="33" y="424"/>
                    <a:pt x="25" y="424"/>
                  </a:cubicBezTo>
                  <a:cubicBezTo>
                    <a:pt x="9" y="424"/>
                    <a:pt x="0" y="415"/>
                    <a:pt x="0" y="400"/>
                  </a:cubicBezTo>
                  <a:cubicBezTo>
                    <a:pt x="0" y="391"/>
                    <a:pt x="3" y="386"/>
                    <a:pt x="2" y="383"/>
                  </a:cubicBezTo>
                  <a:cubicBezTo>
                    <a:pt x="1" y="381"/>
                    <a:pt x="3" y="380"/>
                    <a:pt x="4" y="382"/>
                  </a:cubicBezTo>
                  <a:cubicBezTo>
                    <a:pt x="6" y="387"/>
                    <a:pt x="10" y="399"/>
                    <a:pt x="27" y="399"/>
                  </a:cubicBezTo>
                  <a:cubicBezTo>
                    <a:pt x="28" y="399"/>
                    <a:pt x="62" y="399"/>
                    <a:pt x="68" y="399"/>
                  </a:cubicBezTo>
                  <a:cubicBezTo>
                    <a:pt x="113" y="399"/>
                    <a:pt x="118" y="436"/>
                    <a:pt x="118" y="445"/>
                  </a:cubicBezTo>
                  <a:cubicBezTo>
                    <a:pt x="118" y="482"/>
                    <a:pt x="70" y="498"/>
                    <a:pt x="70" y="536"/>
                  </a:cubicBezTo>
                  <a:cubicBezTo>
                    <a:pt x="70" y="545"/>
                    <a:pt x="75" y="559"/>
                    <a:pt x="99" y="559"/>
                  </a:cubicBezTo>
                  <a:cubicBezTo>
                    <a:pt x="109" y="559"/>
                    <a:pt x="120" y="556"/>
                    <a:pt x="126" y="554"/>
                  </a:cubicBezTo>
                  <a:cubicBezTo>
                    <a:pt x="126" y="554"/>
                    <a:pt x="137" y="488"/>
                    <a:pt x="169" y="465"/>
                  </a:cubicBezTo>
                  <a:cubicBezTo>
                    <a:pt x="169" y="465"/>
                    <a:pt x="207" y="483"/>
                    <a:pt x="244" y="463"/>
                  </a:cubicBezTo>
                  <a:cubicBezTo>
                    <a:pt x="272" y="448"/>
                    <a:pt x="285" y="437"/>
                    <a:pt x="310" y="454"/>
                  </a:cubicBezTo>
                  <a:cubicBezTo>
                    <a:pt x="335" y="472"/>
                    <a:pt x="357" y="490"/>
                    <a:pt x="360" y="49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6" y="340"/>
                    <a:pt x="366" y="340"/>
                    <a:pt x="366" y="340"/>
                  </a:cubicBezTo>
                  <a:cubicBezTo>
                    <a:pt x="354" y="339"/>
                    <a:pt x="353" y="349"/>
                    <a:pt x="354" y="352"/>
                  </a:cubicBezTo>
                  <a:cubicBezTo>
                    <a:pt x="354" y="355"/>
                    <a:pt x="358" y="358"/>
                    <a:pt x="350" y="370"/>
                  </a:cubicBezTo>
                  <a:cubicBezTo>
                    <a:pt x="350" y="371"/>
                    <a:pt x="349" y="370"/>
                    <a:pt x="349" y="369"/>
                  </a:cubicBezTo>
                  <a:cubicBezTo>
                    <a:pt x="348" y="366"/>
                    <a:pt x="347" y="361"/>
                    <a:pt x="343" y="361"/>
                  </a:cubicBezTo>
                  <a:cubicBezTo>
                    <a:pt x="339" y="361"/>
                    <a:pt x="321" y="375"/>
                    <a:pt x="306" y="390"/>
                  </a:cubicBezTo>
                  <a:cubicBezTo>
                    <a:pt x="306" y="390"/>
                    <a:pt x="297" y="363"/>
                    <a:pt x="277" y="355"/>
                  </a:cubicBezTo>
                  <a:cubicBezTo>
                    <a:pt x="288" y="354"/>
                    <a:pt x="339" y="341"/>
                    <a:pt x="339" y="319"/>
                  </a:cubicBezTo>
                  <a:cubicBezTo>
                    <a:pt x="339" y="312"/>
                    <a:pt x="348" y="310"/>
                    <a:pt x="353" y="310"/>
                  </a:cubicBezTo>
                  <a:cubicBezTo>
                    <a:pt x="354" y="310"/>
                    <a:pt x="362" y="290"/>
                    <a:pt x="377" y="300"/>
                  </a:cubicBezTo>
                  <a:cubicBezTo>
                    <a:pt x="378" y="301"/>
                    <a:pt x="378" y="302"/>
                    <a:pt x="377" y="302"/>
                  </a:cubicBezTo>
                  <a:cubicBezTo>
                    <a:pt x="370" y="304"/>
                    <a:pt x="367" y="311"/>
                    <a:pt x="367" y="319"/>
                  </a:cubicBezTo>
                  <a:cubicBezTo>
                    <a:pt x="373" y="317"/>
                    <a:pt x="385" y="313"/>
                    <a:pt x="403" y="309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23" y="305"/>
                    <a:pt x="423" y="305"/>
                    <a:pt x="423" y="305"/>
                  </a:cubicBezTo>
                  <a:cubicBezTo>
                    <a:pt x="450" y="300"/>
                    <a:pt x="484" y="296"/>
                    <a:pt x="520" y="296"/>
                  </a:cubicBezTo>
                  <a:cubicBezTo>
                    <a:pt x="595" y="296"/>
                    <a:pt x="658" y="314"/>
                    <a:pt x="673" y="319"/>
                  </a:cubicBezTo>
                  <a:cubicBezTo>
                    <a:pt x="673" y="311"/>
                    <a:pt x="670" y="304"/>
                    <a:pt x="663" y="302"/>
                  </a:cubicBezTo>
                  <a:cubicBezTo>
                    <a:pt x="662" y="302"/>
                    <a:pt x="662" y="301"/>
                    <a:pt x="663" y="300"/>
                  </a:cubicBezTo>
                  <a:cubicBezTo>
                    <a:pt x="678" y="290"/>
                    <a:pt x="686" y="310"/>
                    <a:pt x="687" y="310"/>
                  </a:cubicBezTo>
                  <a:cubicBezTo>
                    <a:pt x="692" y="310"/>
                    <a:pt x="701" y="312"/>
                    <a:pt x="701" y="319"/>
                  </a:cubicBezTo>
                  <a:cubicBezTo>
                    <a:pt x="701" y="341"/>
                    <a:pt x="752" y="354"/>
                    <a:pt x="763" y="355"/>
                  </a:cubicBezTo>
                  <a:cubicBezTo>
                    <a:pt x="743" y="363"/>
                    <a:pt x="734" y="390"/>
                    <a:pt x="734" y="390"/>
                  </a:cubicBezTo>
                  <a:cubicBezTo>
                    <a:pt x="719" y="375"/>
                    <a:pt x="701" y="361"/>
                    <a:pt x="697" y="361"/>
                  </a:cubicBezTo>
                  <a:cubicBezTo>
                    <a:pt x="693" y="361"/>
                    <a:pt x="692" y="366"/>
                    <a:pt x="691" y="369"/>
                  </a:cubicBezTo>
                  <a:cubicBezTo>
                    <a:pt x="691" y="370"/>
                    <a:pt x="690" y="371"/>
                    <a:pt x="690" y="370"/>
                  </a:cubicBezTo>
                  <a:cubicBezTo>
                    <a:pt x="682" y="358"/>
                    <a:pt x="686" y="355"/>
                    <a:pt x="686" y="352"/>
                  </a:cubicBezTo>
                  <a:cubicBezTo>
                    <a:pt x="687" y="349"/>
                    <a:pt x="686" y="339"/>
                    <a:pt x="674" y="34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80" y="490"/>
                    <a:pt x="680" y="490"/>
                    <a:pt x="680" y="490"/>
                  </a:cubicBezTo>
                  <a:cubicBezTo>
                    <a:pt x="683" y="490"/>
                    <a:pt x="705" y="472"/>
                    <a:pt x="730" y="454"/>
                  </a:cubicBezTo>
                  <a:cubicBezTo>
                    <a:pt x="755" y="437"/>
                    <a:pt x="768" y="448"/>
                    <a:pt x="796" y="463"/>
                  </a:cubicBezTo>
                  <a:cubicBezTo>
                    <a:pt x="833" y="483"/>
                    <a:pt x="871" y="465"/>
                    <a:pt x="871" y="465"/>
                  </a:cubicBezTo>
                  <a:cubicBezTo>
                    <a:pt x="903" y="488"/>
                    <a:pt x="914" y="554"/>
                    <a:pt x="914" y="554"/>
                  </a:cubicBezTo>
                  <a:cubicBezTo>
                    <a:pt x="920" y="556"/>
                    <a:pt x="931" y="559"/>
                    <a:pt x="941" y="559"/>
                  </a:cubicBezTo>
                  <a:cubicBezTo>
                    <a:pt x="965" y="559"/>
                    <a:pt x="970" y="545"/>
                    <a:pt x="970" y="536"/>
                  </a:cubicBezTo>
                  <a:cubicBezTo>
                    <a:pt x="970" y="498"/>
                    <a:pt x="922" y="482"/>
                    <a:pt x="922" y="445"/>
                  </a:cubicBezTo>
                  <a:cubicBezTo>
                    <a:pt x="922" y="436"/>
                    <a:pt x="927" y="399"/>
                    <a:pt x="972" y="399"/>
                  </a:cubicBezTo>
                  <a:cubicBezTo>
                    <a:pt x="978" y="399"/>
                    <a:pt x="1012" y="399"/>
                    <a:pt x="1013" y="399"/>
                  </a:cubicBezTo>
                  <a:cubicBezTo>
                    <a:pt x="1030" y="399"/>
                    <a:pt x="1034" y="387"/>
                    <a:pt x="1036" y="382"/>
                  </a:cubicBezTo>
                  <a:cubicBezTo>
                    <a:pt x="1037" y="380"/>
                    <a:pt x="1039" y="381"/>
                    <a:pt x="1038" y="383"/>
                  </a:cubicBezTo>
                  <a:cubicBezTo>
                    <a:pt x="1037" y="386"/>
                    <a:pt x="1040" y="391"/>
                    <a:pt x="1040" y="400"/>
                  </a:cubicBezTo>
                  <a:close/>
                  <a:moveTo>
                    <a:pt x="614" y="407"/>
                  </a:moveTo>
                  <a:cubicBezTo>
                    <a:pt x="635" y="407"/>
                    <a:pt x="635" y="407"/>
                    <a:pt x="635" y="407"/>
                  </a:cubicBezTo>
                  <a:cubicBezTo>
                    <a:pt x="635" y="349"/>
                    <a:pt x="635" y="349"/>
                    <a:pt x="635" y="349"/>
                  </a:cubicBezTo>
                  <a:cubicBezTo>
                    <a:pt x="614" y="349"/>
                    <a:pt x="614" y="349"/>
                    <a:pt x="614" y="349"/>
                  </a:cubicBezTo>
                  <a:lnTo>
                    <a:pt x="614" y="407"/>
                  </a:lnTo>
                  <a:close/>
                  <a:moveTo>
                    <a:pt x="505" y="364"/>
                  </a:moveTo>
                  <a:cubicBezTo>
                    <a:pt x="505" y="365"/>
                    <a:pt x="506" y="367"/>
                    <a:pt x="507" y="368"/>
                  </a:cubicBezTo>
                  <a:cubicBezTo>
                    <a:pt x="507" y="368"/>
                    <a:pt x="506" y="373"/>
                    <a:pt x="510" y="377"/>
                  </a:cubicBezTo>
                  <a:cubicBezTo>
                    <a:pt x="520" y="370"/>
                    <a:pt x="532" y="371"/>
                    <a:pt x="530" y="383"/>
                  </a:cubicBezTo>
                  <a:cubicBezTo>
                    <a:pt x="530" y="383"/>
                    <a:pt x="528" y="386"/>
                    <a:pt x="516" y="386"/>
                  </a:cubicBezTo>
                  <a:cubicBezTo>
                    <a:pt x="516" y="386"/>
                    <a:pt x="517" y="390"/>
                    <a:pt x="518" y="391"/>
                  </a:cubicBezTo>
                  <a:cubicBezTo>
                    <a:pt x="518" y="391"/>
                    <a:pt x="515" y="394"/>
                    <a:pt x="517" y="398"/>
                  </a:cubicBezTo>
                  <a:cubicBezTo>
                    <a:pt x="517" y="398"/>
                    <a:pt x="527" y="392"/>
                    <a:pt x="533" y="394"/>
                  </a:cubicBezTo>
                  <a:cubicBezTo>
                    <a:pt x="535" y="400"/>
                    <a:pt x="533" y="407"/>
                    <a:pt x="517" y="410"/>
                  </a:cubicBezTo>
                  <a:cubicBezTo>
                    <a:pt x="496" y="413"/>
                    <a:pt x="485" y="419"/>
                    <a:pt x="483" y="441"/>
                  </a:cubicBezTo>
                  <a:cubicBezTo>
                    <a:pt x="499" y="440"/>
                    <a:pt x="509" y="448"/>
                    <a:pt x="521" y="454"/>
                  </a:cubicBezTo>
                  <a:cubicBezTo>
                    <a:pt x="540" y="463"/>
                    <a:pt x="560" y="450"/>
                    <a:pt x="560" y="450"/>
                  </a:cubicBezTo>
                  <a:cubicBezTo>
                    <a:pt x="556" y="446"/>
                    <a:pt x="555" y="434"/>
                    <a:pt x="562" y="429"/>
                  </a:cubicBezTo>
                  <a:cubicBezTo>
                    <a:pt x="566" y="436"/>
                    <a:pt x="575" y="437"/>
                    <a:pt x="580" y="433"/>
                  </a:cubicBezTo>
                  <a:cubicBezTo>
                    <a:pt x="581" y="433"/>
                    <a:pt x="581" y="432"/>
                    <a:pt x="580" y="432"/>
                  </a:cubicBezTo>
                  <a:cubicBezTo>
                    <a:pt x="571" y="427"/>
                    <a:pt x="570" y="419"/>
                    <a:pt x="574" y="410"/>
                  </a:cubicBezTo>
                  <a:cubicBezTo>
                    <a:pt x="579" y="417"/>
                    <a:pt x="589" y="411"/>
                    <a:pt x="590" y="405"/>
                  </a:cubicBezTo>
                  <a:cubicBezTo>
                    <a:pt x="591" y="405"/>
                    <a:pt x="590" y="405"/>
                    <a:pt x="590" y="405"/>
                  </a:cubicBezTo>
                  <a:cubicBezTo>
                    <a:pt x="583" y="407"/>
                    <a:pt x="580" y="400"/>
                    <a:pt x="580" y="394"/>
                  </a:cubicBezTo>
                  <a:cubicBezTo>
                    <a:pt x="580" y="390"/>
                    <a:pt x="583" y="373"/>
                    <a:pt x="576" y="362"/>
                  </a:cubicBezTo>
                  <a:cubicBezTo>
                    <a:pt x="578" y="358"/>
                    <a:pt x="591" y="353"/>
                    <a:pt x="595" y="352"/>
                  </a:cubicBezTo>
                  <a:cubicBezTo>
                    <a:pt x="596" y="352"/>
                    <a:pt x="596" y="351"/>
                    <a:pt x="595" y="350"/>
                  </a:cubicBezTo>
                  <a:cubicBezTo>
                    <a:pt x="589" y="348"/>
                    <a:pt x="577" y="350"/>
                    <a:pt x="575" y="348"/>
                  </a:cubicBezTo>
                  <a:cubicBezTo>
                    <a:pt x="575" y="348"/>
                    <a:pt x="572" y="329"/>
                    <a:pt x="572" y="329"/>
                  </a:cubicBezTo>
                  <a:cubicBezTo>
                    <a:pt x="571" y="329"/>
                    <a:pt x="554" y="337"/>
                    <a:pt x="554" y="337"/>
                  </a:cubicBezTo>
                  <a:cubicBezTo>
                    <a:pt x="551" y="337"/>
                    <a:pt x="546" y="325"/>
                    <a:pt x="541" y="322"/>
                  </a:cubicBezTo>
                  <a:cubicBezTo>
                    <a:pt x="540" y="321"/>
                    <a:pt x="539" y="322"/>
                    <a:pt x="539" y="323"/>
                  </a:cubicBezTo>
                  <a:cubicBezTo>
                    <a:pt x="541" y="327"/>
                    <a:pt x="544" y="341"/>
                    <a:pt x="542" y="345"/>
                  </a:cubicBezTo>
                  <a:cubicBezTo>
                    <a:pt x="528" y="343"/>
                    <a:pt x="523" y="349"/>
                    <a:pt x="522" y="353"/>
                  </a:cubicBezTo>
                  <a:cubicBezTo>
                    <a:pt x="518" y="354"/>
                    <a:pt x="505" y="361"/>
                    <a:pt x="505" y="364"/>
                  </a:cubicBezTo>
                  <a:close/>
                  <a:moveTo>
                    <a:pt x="484" y="376"/>
                  </a:moveTo>
                  <a:cubicBezTo>
                    <a:pt x="484" y="375"/>
                    <a:pt x="483" y="375"/>
                    <a:pt x="483" y="376"/>
                  </a:cubicBezTo>
                  <a:cubicBezTo>
                    <a:pt x="480" y="385"/>
                    <a:pt x="487" y="391"/>
                    <a:pt x="493" y="391"/>
                  </a:cubicBezTo>
                  <a:cubicBezTo>
                    <a:pt x="501" y="391"/>
                    <a:pt x="502" y="385"/>
                    <a:pt x="516" y="383"/>
                  </a:cubicBezTo>
                  <a:cubicBezTo>
                    <a:pt x="517" y="383"/>
                    <a:pt x="517" y="381"/>
                    <a:pt x="516" y="381"/>
                  </a:cubicBezTo>
                  <a:cubicBezTo>
                    <a:pt x="515" y="380"/>
                    <a:pt x="508" y="380"/>
                    <a:pt x="501" y="381"/>
                  </a:cubicBezTo>
                  <a:cubicBezTo>
                    <a:pt x="491" y="384"/>
                    <a:pt x="485" y="380"/>
                    <a:pt x="484" y="376"/>
                  </a:cubicBezTo>
                  <a:close/>
                  <a:moveTo>
                    <a:pt x="403" y="410"/>
                  </a:moveTo>
                  <a:cubicBezTo>
                    <a:pt x="403" y="411"/>
                    <a:pt x="403" y="411"/>
                    <a:pt x="403" y="411"/>
                  </a:cubicBezTo>
                  <a:cubicBezTo>
                    <a:pt x="405" y="410"/>
                    <a:pt x="412" y="409"/>
                    <a:pt x="415" y="412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04" y="426"/>
                    <a:pt x="413" y="432"/>
                    <a:pt x="415" y="430"/>
                  </a:cubicBezTo>
                  <a:cubicBezTo>
                    <a:pt x="426" y="414"/>
                    <a:pt x="426" y="414"/>
                    <a:pt x="426" y="414"/>
                  </a:cubicBezTo>
                  <a:cubicBezTo>
                    <a:pt x="426" y="414"/>
                    <a:pt x="462" y="434"/>
                    <a:pt x="471" y="439"/>
                  </a:cubicBezTo>
                  <a:cubicBezTo>
                    <a:pt x="472" y="432"/>
                    <a:pt x="474" y="425"/>
                    <a:pt x="479" y="419"/>
                  </a:cubicBezTo>
                  <a:cubicBezTo>
                    <a:pt x="468" y="416"/>
                    <a:pt x="445" y="409"/>
                    <a:pt x="445" y="409"/>
                  </a:cubicBezTo>
                  <a:cubicBezTo>
                    <a:pt x="444" y="410"/>
                    <a:pt x="440" y="412"/>
                    <a:pt x="438" y="412"/>
                  </a:cubicBezTo>
                  <a:cubicBezTo>
                    <a:pt x="432" y="412"/>
                    <a:pt x="428" y="405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9" y="404"/>
                    <a:pt x="433" y="405"/>
                    <a:pt x="434" y="404"/>
                  </a:cubicBezTo>
                  <a:cubicBezTo>
                    <a:pt x="439" y="398"/>
                    <a:pt x="439" y="398"/>
                    <a:pt x="439" y="398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86" y="335"/>
                    <a:pt x="486" y="335"/>
                    <a:pt x="486" y="335"/>
                  </a:cubicBezTo>
                  <a:cubicBezTo>
                    <a:pt x="487" y="334"/>
                    <a:pt x="486" y="325"/>
                    <a:pt x="486" y="322"/>
                  </a:cubicBezTo>
                  <a:cubicBezTo>
                    <a:pt x="483" y="323"/>
                    <a:pt x="475" y="325"/>
                    <a:pt x="474" y="327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6" y="396"/>
                    <a:pt x="426" y="396"/>
                    <a:pt x="426" y="396"/>
                  </a:cubicBezTo>
                  <a:cubicBezTo>
                    <a:pt x="417" y="391"/>
                    <a:pt x="409" y="397"/>
                    <a:pt x="407" y="400"/>
                  </a:cubicBezTo>
                  <a:cubicBezTo>
                    <a:pt x="407" y="401"/>
                    <a:pt x="407" y="401"/>
                    <a:pt x="407" y="401"/>
                  </a:cubicBezTo>
                  <a:cubicBezTo>
                    <a:pt x="409" y="400"/>
                    <a:pt x="419" y="398"/>
                    <a:pt x="419" y="404"/>
                  </a:cubicBezTo>
                  <a:cubicBezTo>
                    <a:pt x="408" y="401"/>
                    <a:pt x="404" y="408"/>
                    <a:pt x="403" y="410"/>
                  </a:cubicBezTo>
                  <a:close/>
                  <a:moveTo>
                    <a:pt x="487" y="571"/>
                  </a:moveTo>
                  <a:cubicBezTo>
                    <a:pt x="487" y="545"/>
                    <a:pt x="500" y="541"/>
                    <a:pt x="530" y="530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24" y="530"/>
                    <a:pt x="517" y="521"/>
                    <a:pt x="524" y="511"/>
                  </a:cubicBezTo>
                  <a:cubicBezTo>
                    <a:pt x="519" y="508"/>
                    <a:pt x="513" y="505"/>
                    <a:pt x="508" y="505"/>
                  </a:cubicBezTo>
                  <a:cubicBezTo>
                    <a:pt x="485" y="505"/>
                    <a:pt x="468" y="530"/>
                    <a:pt x="464" y="533"/>
                  </a:cubicBezTo>
                  <a:cubicBezTo>
                    <a:pt x="462" y="537"/>
                    <a:pt x="456" y="542"/>
                    <a:pt x="452" y="537"/>
                  </a:cubicBezTo>
                  <a:cubicBezTo>
                    <a:pt x="451" y="537"/>
                    <a:pt x="451" y="537"/>
                    <a:pt x="451" y="537"/>
                  </a:cubicBezTo>
                  <a:cubicBezTo>
                    <a:pt x="451" y="548"/>
                    <a:pt x="460" y="548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2" y="557"/>
                    <a:pt x="469" y="575"/>
                    <a:pt x="469" y="575"/>
                  </a:cubicBezTo>
                  <a:cubicBezTo>
                    <a:pt x="468" y="576"/>
                    <a:pt x="458" y="585"/>
                    <a:pt x="451" y="585"/>
                  </a:cubicBezTo>
                  <a:cubicBezTo>
                    <a:pt x="447" y="585"/>
                    <a:pt x="446" y="576"/>
                    <a:pt x="439" y="576"/>
                  </a:cubicBezTo>
                  <a:cubicBezTo>
                    <a:pt x="437" y="576"/>
                    <a:pt x="435" y="577"/>
                    <a:pt x="432" y="580"/>
                  </a:cubicBezTo>
                  <a:cubicBezTo>
                    <a:pt x="432" y="580"/>
                    <a:pt x="432" y="581"/>
                    <a:pt x="433" y="581"/>
                  </a:cubicBezTo>
                  <a:cubicBezTo>
                    <a:pt x="438" y="581"/>
                    <a:pt x="441" y="584"/>
                    <a:pt x="440" y="589"/>
                  </a:cubicBezTo>
                  <a:cubicBezTo>
                    <a:pt x="434" y="583"/>
                    <a:pt x="424" y="584"/>
                    <a:pt x="424" y="597"/>
                  </a:cubicBezTo>
                  <a:cubicBezTo>
                    <a:pt x="424" y="597"/>
                    <a:pt x="424" y="597"/>
                    <a:pt x="425" y="597"/>
                  </a:cubicBezTo>
                  <a:cubicBezTo>
                    <a:pt x="429" y="590"/>
                    <a:pt x="437" y="595"/>
                    <a:pt x="437" y="596"/>
                  </a:cubicBezTo>
                  <a:cubicBezTo>
                    <a:pt x="432" y="597"/>
                    <a:pt x="424" y="602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32" y="610"/>
                    <a:pt x="433" y="604"/>
                    <a:pt x="440" y="604"/>
                  </a:cubicBezTo>
                  <a:cubicBezTo>
                    <a:pt x="447" y="604"/>
                    <a:pt x="451" y="610"/>
                    <a:pt x="457" y="604"/>
                  </a:cubicBezTo>
                  <a:cubicBezTo>
                    <a:pt x="459" y="612"/>
                    <a:pt x="468" y="612"/>
                    <a:pt x="470" y="611"/>
                  </a:cubicBezTo>
                  <a:cubicBezTo>
                    <a:pt x="470" y="611"/>
                    <a:pt x="470" y="611"/>
                    <a:pt x="470" y="611"/>
                  </a:cubicBezTo>
                  <a:cubicBezTo>
                    <a:pt x="466" y="608"/>
                    <a:pt x="465" y="605"/>
                    <a:pt x="465" y="603"/>
                  </a:cubicBezTo>
                  <a:cubicBezTo>
                    <a:pt x="465" y="598"/>
                    <a:pt x="476" y="591"/>
                    <a:pt x="480" y="591"/>
                  </a:cubicBezTo>
                  <a:cubicBezTo>
                    <a:pt x="483" y="591"/>
                    <a:pt x="484" y="595"/>
                    <a:pt x="491" y="595"/>
                  </a:cubicBezTo>
                  <a:cubicBezTo>
                    <a:pt x="493" y="595"/>
                    <a:pt x="496" y="593"/>
                    <a:pt x="499" y="590"/>
                  </a:cubicBezTo>
                  <a:cubicBezTo>
                    <a:pt x="500" y="590"/>
                    <a:pt x="500" y="589"/>
                    <a:pt x="499" y="590"/>
                  </a:cubicBezTo>
                  <a:cubicBezTo>
                    <a:pt x="491" y="591"/>
                    <a:pt x="487" y="584"/>
                    <a:pt x="487" y="571"/>
                  </a:cubicBezTo>
                  <a:close/>
                  <a:moveTo>
                    <a:pt x="541" y="604"/>
                  </a:moveTo>
                  <a:cubicBezTo>
                    <a:pt x="520" y="604"/>
                    <a:pt x="520" y="604"/>
                    <a:pt x="520" y="604"/>
                  </a:cubicBezTo>
                  <a:cubicBezTo>
                    <a:pt x="520" y="662"/>
                    <a:pt x="520" y="662"/>
                    <a:pt x="520" y="662"/>
                  </a:cubicBezTo>
                  <a:cubicBezTo>
                    <a:pt x="541" y="662"/>
                    <a:pt x="541" y="662"/>
                    <a:pt x="541" y="662"/>
                  </a:cubicBezTo>
                  <a:lnTo>
                    <a:pt x="541" y="604"/>
                  </a:lnTo>
                  <a:close/>
                  <a:moveTo>
                    <a:pt x="653" y="443"/>
                  </a:moveTo>
                  <a:cubicBezTo>
                    <a:pt x="653" y="439"/>
                    <a:pt x="652" y="436"/>
                    <a:pt x="652" y="434"/>
                  </a:cubicBezTo>
                  <a:cubicBezTo>
                    <a:pt x="652" y="432"/>
                    <a:pt x="650" y="432"/>
                    <a:pt x="649" y="434"/>
                  </a:cubicBezTo>
                  <a:cubicBezTo>
                    <a:pt x="648" y="437"/>
                    <a:pt x="646" y="443"/>
                    <a:pt x="637" y="443"/>
                  </a:cubicBezTo>
                  <a:cubicBezTo>
                    <a:pt x="629" y="443"/>
                    <a:pt x="616" y="439"/>
                    <a:pt x="607" y="439"/>
                  </a:cubicBezTo>
                  <a:cubicBezTo>
                    <a:pt x="590" y="439"/>
                    <a:pt x="584" y="452"/>
                    <a:pt x="584" y="461"/>
                  </a:cubicBezTo>
                  <a:cubicBezTo>
                    <a:pt x="584" y="481"/>
                    <a:pt x="604" y="485"/>
                    <a:pt x="604" y="504"/>
                  </a:cubicBezTo>
                  <a:cubicBezTo>
                    <a:pt x="604" y="518"/>
                    <a:pt x="584" y="523"/>
                    <a:pt x="570" y="509"/>
                  </a:cubicBezTo>
                  <a:cubicBezTo>
                    <a:pt x="566" y="493"/>
                    <a:pt x="563" y="481"/>
                    <a:pt x="554" y="467"/>
                  </a:cubicBezTo>
                  <a:cubicBezTo>
                    <a:pt x="517" y="479"/>
                    <a:pt x="510" y="455"/>
                    <a:pt x="489" y="455"/>
                  </a:cubicBezTo>
                  <a:cubicBezTo>
                    <a:pt x="473" y="455"/>
                    <a:pt x="451" y="485"/>
                    <a:pt x="433" y="489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7" y="456"/>
                    <a:pt x="437" y="456"/>
                    <a:pt x="437" y="456"/>
                  </a:cubicBezTo>
                  <a:cubicBezTo>
                    <a:pt x="437" y="456"/>
                    <a:pt x="433" y="466"/>
                    <a:pt x="432" y="467"/>
                  </a:cubicBezTo>
                  <a:cubicBezTo>
                    <a:pt x="432" y="469"/>
                    <a:pt x="431" y="468"/>
                    <a:pt x="431" y="468"/>
                  </a:cubicBezTo>
                  <a:cubicBezTo>
                    <a:pt x="429" y="463"/>
                    <a:pt x="425" y="455"/>
                    <a:pt x="425" y="455"/>
                  </a:cubicBezTo>
                  <a:cubicBezTo>
                    <a:pt x="425" y="455"/>
                    <a:pt x="425" y="466"/>
                    <a:pt x="425" y="469"/>
                  </a:cubicBezTo>
                  <a:cubicBezTo>
                    <a:pt x="425" y="470"/>
                    <a:pt x="424" y="470"/>
                    <a:pt x="424" y="469"/>
                  </a:cubicBezTo>
                  <a:cubicBezTo>
                    <a:pt x="415" y="456"/>
                    <a:pt x="415" y="456"/>
                    <a:pt x="415" y="456"/>
                  </a:cubicBezTo>
                  <a:cubicBezTo>
                    <a:pt x="415" y="456"/>
                    <a:pt x="417" y="466"/>
                    <a:pt x="418" y="472"/>
                  </a:cubicBezTo>
                  <a:cubicBezTo>
                    <a:pt x="418" y="472"/>
                    <a:pt x="418" y="473"/>
                    <a:pt x="417" y="472"/>
                  </a:cubicBezTo>
                  <a:cubicBezTo>
                    <a:pt x="405" y="461"/>
                    <a:pt x="405" y="461"/>
                    <a:pt x="405" y="461"/>
                  </a:cubicBezTo>
                  <a:cubicBezTo>
                    <a:pt x="405" y="461"/>
                    <a:pt x="408" y="469"/>
                    <a:pt x="411" y="476"/>
                  </a:cubicBezTo>
                  <a:cubicBezTo>
                    <a:pt x="412" y="477"/>
                    <a:pt x="411" y="478"/>
                    <a:pt x="410" y="477"/>
                  </a:cubicBezTo>
                  <a:cubicBezTo>
                    <a:pt x="408" y="476"/>
                    <a:pt x="397" y="468"/>
                    <a:pt x="397" y="468"/>
                  </a:cubicBezTo>
                  <a:cubicBezTo>
                    <a:pt x="397" y="468"/>
                    <a:pt x="402" y="476"/>
                    <a:pt x="406" y="481"/>
                  </a:cubicBezTo>
                  <a:cubicBezTo>
                    <a:pt x="407" y="482"/>
                    <a:pt x="406" y="483"/>
                    <a:pt x="405" y="482"/>
                  </a:cubicBezTo>
                  <a:cubicBezTo>
                    <a:pt x="397" y="479"/>
                    <a:pt x="392" y="477"/>
                    <a:pt x="392" y="477"/>
                  </a:cubicBezTo>
                  <a:cubicBezTo>
                    <a:pt x="392" y="477"/>
                    <a:pt x="397" y="482"/>
                    <a:pt x="402" y="488"/>
                  </a:cubicBezTo>
                  <a:cubicBezTo>
                    <a:pt x="403" y="488"/>
                    <a:pt x="403" y="489"/>
                    <a:pt x="402" y="489"/>
                  </a:cubicBezTo>
                  <a:cubicBezTo>
                    <a:pt x="399" y="489"/>
                    <a:pt x="389" y="489"/>
                    <a:pt x="389" y="489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404" y="493"/>
                    <a:pt x="404" y="493"/>
                    <a:pt x="404" y="493"/>
                  </a:cubicBezTo>
                  <a:cubicBezTo>
                    <a:pt x="416" y="497"/>
                    <a:pt x="416" y="497"/>
                    <a:pt x="416" y="497"/>
                  </a:cubicBezTo>
                  <a:cubicBezTo>
                    <a:pt x="413" y="500"/>
                    <a:pt x="414" y="505"/>
                    <a:pt x="414" y="506"/>
                  </a:cubicBezTo>
                  <a:cubicBezTo>
                    <a:pt x="415" y="506"/>
                    <a:pt x="415" y="506"/>
                    <a:pt x="415" y="506"/>
                  </a:cubicBezTo>
                  <a:cubicBezTo>
                    <a:pt x="416" y="505"/>
                    <a:pt x="420" y="500"/>
                    <a:pt x="426" y="500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4" y="501"/>
                    <a:pt x="417" y="506"/>
                    <a:pt x="419" y="515"/>
                  </a:cubicBezTo>
                  <a:cubicBezTo>
                    <a:pt x="420" y="515"/>
                    <a:pt x="420" y="515"/>
                    <a:pt x="420" y="515"/>
                  </a:cubicBezTo>
                  <a:cubicBezTo>
                    <a:pt x="423" y="511"/>
                    <a:pt x="428" y="509"/>
                    <a:pt x="431" y="508"/>
                  </a:cubicBezTo>
                  <a:cubicBezTo>
                    <a:pt x="428" y="524"/>
                    <a:pt x="428" y="524"/>
                    <a:pt x="428" y="524"/>
                  </a:cubicBezTo>
                  <a:cubicBezTo>
                    <a:pt x="441" y="528"/>
                    <a:pt x="454" y="520"/>
                    <a:pt x="455" y="506"/>
                  </a:cubicBezTo>
                  <a:cubicBezTo>
                    <a:pt x="442" y="503"/>
                    <a:pt x="442" y="503"/>
                    <a:pt x="442" y="503"/>
                  </a:cubicBezTo>
                  <a:cubicBezTo>
                    <a:pt x="456" y="492"/>
                    <a:pt x="476" y="485"/>
                    <a:pt x="495" y="485"/>
                  </a:cubicBezTo>
                  <a:cubicBezTo>
                    <a:pt x="524" y="485"/>
                    <a:pt x="543" y="516"/>
                    <a:pt x="543" y="535"/>
                  </a:cubicBezTo>
                  <a:cubicBezTo>
                    <a:pt x="543" y="540"/>
                    <a:pt x="542" y="547"/>
                    <a:pt x="539" y="552"/>
                  </a:cubicBezTo>
                  <a:cubicBezTo>
                    <a:pt x="533" y="560"/>
                    <a:pt x="529" y="558"/>
                    <a:pt x="527" y="556"/>
                  </a:cubicBezTo>
                  <a:cubicBezTo>
                    <a:pt x="527" y="555"/>
                    <a:pt x="526" y="556"/>
                    <a:pt x="527" y="556"/>
                  </a:cubicBezTo>
                  <a:cubicBezTo>
                    <a:pt x="529" y="567"/>
                    <a:pt x="542" y="566"/>
                    <a:pt x="544" y="561"/>
                  </a:cubicBezTo>
                  <a:cubicBezTo>
                    <a:pt x="544" y="560"/>
                    <a:pt x="545" y="560"/>
                    <a:pt x="545" y="561"/>
                  </a:cubicBezTo>
                  <a:cubicBezTo>
                    <a:pt x="552" y="585"/>
                    <a:pt x="582" y="559"/>
                    <a:pt x="597" y="590"/>
                  </a:cubicBezTo>
                  <a:cubicBezTo>
                    <a:pt x="597" y="590"/>
                    <a:pt x="589" y="594"/>
                    <a:pt x="585" y="592"/>
                  </a:cubicBezTo>
                  <a:cubicBezTo>
                    <a:pt x="576" y="586"/>
                    <a:pt x="571" y="591"/>
                    <a:pt x="570" y="595"/>
                  </a:cubicBezTo>
                  <a:cubicBezTo>
                    <a:pt x="569" y="596"/>
                    <a:pt x="570" y="596"/>
                    <a:pt x="570" y="596"/>
                  </a:cubicBezTo>
                  <a:cubicBezTo>
                    <a:pt x="580" y="594"/>
                    <a:pt x="583" y="600"/>
                    <a:pt x="584" y="602"/>
                  </a:cubicBezTo>
                  <a:cubicBezTo>
                    <a:pt x="577" y="599"/>
                    <a:pt x="566" y="602"/>
                    <a:pt x="571" y="615"/>
                  </a:cubicBezTo>
                  <a:cubicBezTo>
                    <a:pt x="571" y="615"/>
                    <a:pt x="572" y="615"/>
                    <a:pt x="572" y="615"/>
                  </a:cubicBezTo>
                  <a:cubicBezTo>
                    <a:pt x="575" y="606"/>
                    <a:pt x="582" y="609"/>
                    <a:pt x="583" y="609"/>
                  </a:cubicBezTo>
                  <a:cubicBezTo>
                    <a:pt x="579" y="612"/>
                    <a:pt x="573" y="620"/>
                    <a:pt x="583" y="627"/>
                  </a:cubicBezTo>
                  <a:cubicBezTo>
                    <a:pt x="584" y="627"/>
                    <a:pt x="584" y="627"/>
                    <a:pt x="584" y="627"/>
                  </a:cubicBezTo>
                  <a:cubicBezTo>
                    <a:pt x="583" y="620"/>
                    <a:pt x="586" y="616"/>
                    <a:pt x="591" y="616"/>
                  </a:cubicBezTo>
                  <a:cubicBezTo>
                    <a:pt x="593" y="616"/>
                    <a:pt x="599" y="616"/>
                    <a:pt x="603" y="608"/>
                  </a:cubicBezTo>
                  <a:cubicBezTo>
                    <a:pt x="607" y="616"/>
                    <a:pt x="616" y="613"/>
                    <a:pt x="620" y="612"/>
                  </a:cubicBezTo>
                  <a:cubicBezTo>
                    <a:pt x="620" y="611"/>
                    <a:pt x="620" y="611"/>
                    <a:pt x="620" y="610"/>
                  </a:cubicBezTo>
                  <a:cubicBezTo>
                    <a:pt x="614" y="609"/>
                    <a:pt x="607" y="605"/>
                    <a:pt x="613" y="601"/>
                  </a:cubicBezTo>
                  <a:cubicBezTo>
                    <a:pt x="613" y="601"/>
                    <a:pt x="624" y="605"/>
                    <a:pt x="629" y="594"/>
                  </a:cubicBezTo>
                  <a:cubicBezTo>
                    <a:pt x="629" y="593"/>
                    <a:pt x="629" y="593"/>
                    <a:pt x="628" y="593"/>
                  </a:cubicBezTo>
                  <a:cubicBezTo>
                    <a:pt x="628" y="593"/>
                    <a:pt x="616" y="599"/>
                    <a:pt x="613" y="588"/>
                  </a:cubicBezTo>
                  <a:cubicBezTo>
                    <a:pt x="612" y="581"/>
                    <a:pt x="611" y="569"/>
                    <a:pt x="604" y="566"/>
                  </a:cubicBezTo>
                  <a:cubicBezTo>
                    <a:pt x="611" y="563"/>
                    <a:pt x="613" y="558"/>
                    <a:pt x="608" y="551"/>
                  </a:cubicBezTo>
                  <a:cubicBezTo>
                    <a:pt x="608" y="550"/>
                    <a:pt x="607" y="550"/>
                    <a:pt x="607" y="551"/>
                  </a:cubicBezTo>
                  <a:cubicBezTo>
                    <a:pt x="606" y="568"/>
                    <a:pt x="572" y="554"/>
                    <a:pt x="571" y="530"/>
                  </a:cubicBezTo>
                  <a:cubicBezTo>
                    <a:pt x="595" y="537"/>
                    <a:pt x="620" y="531"/>
                    <a:pt x="620" y="506"/>
                  </a:cubicBezTo>
                  <a:cubicBezTo>
                    <a:pt x="620" y="482"/>
                    <a:pt x="597" y="472"/>
                    <a:pt x="597" y="461"/>
                  </a:cubicBezTo>
                  <a:cubicBezTo>
                    <a:pt x="597" y="453"/>
                    <a:pt x="604" y="451"/>
                    <a:pt x="607" y="451"/>
                  </a:cubicBezTo>
                  <a:cubicBezTo>
                    <a:pt x="617" y="451"/>
                    <a:pt x="627" y="462"/>
                    <a:pt x="629" y="471"/>
                  </a:cubicBezTo>
                  <a:cubicBezTo>
                    <a:pt x="629" y="472"/>
                    <a:pt x="630" y="472"/>
                    <a:pt x="630" y="471"/>
                  </a:cubicBezTo>
                  <a:cubicBezTo>
                    <a:pt x="633" y="466"/>
                    <a:pt x="634" y="459"/>
                    <a:pt x="631" y="457"/>
                  </a:cubicBezTo>
                  <a:cubicBezTo>
                    <a:pt x="631" y="456"/>
                    <a:pt x="631" y="455"/>
                    <a:pt x="632" y="456"/>
                  </a:cubicBezTo>
                  <a:cubicBezTo>
                    <a:pt x="635" y="457"/>
                    <a:pt x="653" y="456"/>
                    <a:pt x="653" y="443"/>
                  </a:cubicBezTo>
                  <a:close/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9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3"/>
                    <a:pt x="105" y="853"/>
                    <a:pt x="105" y="853"/>
                  </a:cubicBezTo>
                  <a:cubicBezTo>
                    <a:pt x="105" y="853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close/>
                  <a:moveTo>
                    <a:pt x="236" y="309"/>
                  </a:move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3"/>
                    <a:pt x="283" y="323"/>
                  </a:cubicBezTo>
                  <a:cubicBezTo>
                    <a:pt x="294" y="323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7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cubicBezTo>
                    <a:pt x="247" y="307"/>
                    <a:pt x="236" y="307"/>
                    <a:pt x="236" y="309"/>
                  </a:cubicBezTo>
                  <a:close/>
                  <a:moveTo>
                    <a:pt x="107" y="353"/>
                  </a:moveTo>
                  <a:cubicBezTo>
                    <a:pt x="107" y="351"/>
                    <a:pt x="108" y="352"/>
                    <a:pt x="109" y="352"/>
                  </a:cubicBezTo>
                  <a:cubicBezTo>
                    <a:pt x="122" y="359"/>
                    <a:pt x="129" y="344"/>
                    <a:pt x="126" y="330"/>
                  </a:cubicBezTo>
                  <a:cubicBezTo>
                    <a:pt x="124" y="322"/>
                    <a:pt x="117" y="300"/>
                    <a:pt x="135" y="282"/>
                  </a:cubicBezTo>
                  <a:cubicBezTo>
                    <a:pt x="152" y="292"/>
                    <a:pt x="164" y="276"/>
                    <a:pt x="161" y="268"/>
                  </a:cubicBezTo>
                  <a:cubicBezTo>
                    <a:pt x="160" y="266"/>
                    <a:pt x="159" y="265"/>
                    <a:pt x="159" y="268"/>
                  </a:cubicBezTo>
                  <a:cubicBezTo>
                    <a:pt x="159" y="274"/>
                    <a:pt x="153" y="278"/>
                    <a:pt x="149" y="278"/>
                  </a:cubicBezTo>
                  <a:cubicBezTo>
                    <a:pt x="142" y="278"/>
                    <a:pt x="129" y="270"/>
                    <a:pt x="128" y="258"/>
                  </a:cubicBezTo>
                  <a:cubicBezTo>
                    <a:pt x="146" y="246"/>
                    <a:pt x="177" y="251"/>
                    <a:pt x="183" y="273"/>
                  </a:cubicBezTo>
                  <a:cubicBezTo>
                    <a:pt x="183" y="276"/>
                    <a:pt x="187" y="276"/>
                    <a:pt x="187" y="273"/>
                  </a:cubicBezTo>
                  <a:cubicBezTo>
                    <a:pt x="186" y="271"/>
                    <a:pt x="186" y="258"/>
                    <a:pt x="172" y="251"/>
                  </a:cubicBezTo>
                  <a:cubicBezTo>
                    <a:pt x="161" y="245"/>
                    <a:pt x="165" y="236"/>
                    <a:pt x="168" y="233"/>
                  </a:cubicBezTo>
                  <a:cubicBezTo>
                    <a:pt x="169" y="232"/>
                    <a:pt x="172" y="232"/>
                    <a:pt x="171" y="233"/>
                  </a:cubicBezTo>
                  <a:cubicBezTo>
                    <a:pt x="166" y="241"/>
                    <a:pt x="176" y="245"/>
                    <a:pt x="190" y="243"/>
                  </a:cubicBezTo>
                  <a:cubicBezTo>
                    <a:pt x="219" y="239"/>
                    <a:pt x="228" y="250"/>
                    <a:pt x="230" y="257"/>
                  </a:cubicBezTo>
                  <a:cubicBezTo>
                    <a:pt x="236" y="259"/>
                    <a:pt x="260" y="273"/>
                    <a:pt x="260" y="278"/>
                  </a:cubicBezTo>
                  <a:cubicBezTo>
                    <a:pt x="260" y="279"/>
                    <a:pt x="259" y="283"/>
                    <a:pt x="257" y="284"/>
                  </a:cubicBezTo>
                  <a:cubicBezTo>
                    <a:pt x="257" y="284"/>
                    <a:pt x="257" y="294"/>
                    <a:pt x="250" y="301"/>
                  </a:cubicBezTo>
                  <a:cubicBezTo>
                    <a:pt x="219" y="283"/>
                    <a:pt x="210" y="300"/>
                    <a:pt x="214" y="312"/>
                  </a:cubicBezTo>
                  <a:cubicBezTo>
                    <a:pt x="214" y="312"/>
                    <a:pt x="219" y="317"/>
                    <a:pt x="240" y="317"/>
                  </a:cubicBezTo>
                  <a:cubicBezTo>
                    <a:pt x="240" y="317"/>
                    <a:pt x="239" y="324"/>
                    <a:pt x="237" y="326"/>
                  </a:cubicBezTo>
                  <a:cubicBezTo>
                    <a:pt x="237" y="326"/>
                    <a:pt x="242" y="332"/>
                    <a:pt x="238" y="338"/>
                  </a:cubicBezTo>
                  <a:cubicBezTo>
                    <a:pt x="238" y="338"/>
                    <a:pt x="228" y="330"/>
                    <a:pt x="209" y="330"/>
                  </a:cubicBezTo>
                  <a:cubicBezTo>
                    <a:pt x="209" y="330"/>
                    <a:pt x="198" y="348"/>
                    <a:pt x="241" y="357"/>
                  </a:cubicBezTo>
                  <a:cubicBezTo>
                    <a:pt x="285" y="365"/>
                    <a:pt x="298" y="406"/>
                    <a:pt x="298" y="429"/>
                  </a:cubicBezTo>
                  <a:cubicBezTo>
                    <a:pt x="298" y="430"/>
                    <a:pt x="298" y="430"/>
                    <a:pt x="297" y="430"/>
                  </a:cubicBezTo>
                  <a:cubicBezTo>
                    <a:pt x="262" y="424"/>
                    <a:pt x="246" y="460"/>
                    <a:pt x="200" y="456"/>
                  </a:cubicBezTo>
                  <a:cubicBezTo>
                    <a:pt x="204" y="445"/>
                    <a:pt x="200" y="434"/>
                    <a:pt x="200" y="434"/>
                  </a:cubicBezTo>
                  <a:cubicBezTo>
                    <a:pt x="196" y="444"/>
                    <a:pt x="187" y="450"/>
                    <a:pt x="181" y="453"/>
                  </a:cubicBezTo>
                  <a:cubicBezTo>
                    <a:pt x="165" y="450"/>
                    <a:pt x="154" y="442"/>
                    <a:pt x="152" y="437"/>
                  </a:cubicBezTo>
                  <a:cubicBezTo>
                    <a:pt x="152" y="437"/>
                    <a:pt x="169" y="423"/>
                    <a:pt x="158" y="397"/>
                  </a:cubicBezTo>
                  <a:cubicBezTo>
                    <a:pt x="158" y="397"/>
                    <a:pt x="147" y="414"/>
                    <a:pt x="125" y="405"/>
                  </a:cubicBezTo>
                  <a:cubicBezTo>
                    <a:pt x="123" y="404"/>
                    <a:pt x="123" y="403"/>
                    <a:pt x="125" y="402"/>
                  </a:cubicBezTo>
                  <a:cubicBezTo>
                    <a:pt x="155" y="393"/>
                    <a:pt x="135" y="367"/>
                    <a:pt x="133" y="365"/>
                  </a:cubicBezTo>
                  <a:cubicBezTo>
                    <a:pt x="119" y="372"/>
                    <a:pt x="107" y="362"/>
                    <a:pt x="107" y="353"/>
                  </a:cubicBezTo>
                  <a:close/>
                  <a:moveTo>
                    <a:pt x="206" y="267"/>
                  </a:moveTo>
                  <a:cubicBezTo>
                    <a:pt x="209" y="282"/>
                    <a:pt x="223" y="284"/>
                    <a:pt x="231" y="275"/>
                  </a:cubicBezTo>
                  <a:cubicBezTo>
                    <a:pt x="231" y="268"/>
                    <a:pt x="223" y="266"/>
                    <a:pt x="206" y="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 bwMode="gray">
          <a:xfrm>
            <a:off x="720000" y="887413"/>
            <a:ext cx="10800000" cy="5577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/>
              <a:t>[Titel]</a:t>
            </a:r>
            <a:endParaRPr lang="nl-NL" dirty="0"/>
          </a:p>
        </p:txBody>
      </p:sp>
      <p:sp>
        <p:nvSpPr>
          <p:cNvPr id="3" name="***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720000" y="1800000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 bwMode="gray">
          <a:xfrm>
            <a:off x="9820661" y="6356350"/>
            <a:ext cx="126000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 bwMode="gray">
          <a:xfrm>
            <a:off x="720000" y="6356350"/>
            <a:ext cx="630000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 bwMode="gray">
          <a:xfrm>
            <a:off x="11120377" y="6356350"/>
            <a:ext cx="399624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287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8000"/>
        </a:lnSpc>
        <a:spcBef>
          <a:spcPts val="0"/>
        </a:spcBef>
        <a:buClr>
          <a:schemeClr val="accent4"/>
        </a:buClr>
        <a:buSzPct val="120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8000"/>
        </a:lnSpc>
        <a:spcBef>
          <a:spcPts val="0"/>
        </a:spcBef>
        <a:buClr>
          <a:schemeClr val="accent4"/>
        </a:buClr>
        <a:buSzPct val="110000"/>
        <a:buFont typeface="Verdana" panose="020B0604030504040204" pitchFamily="34" charset="0"/>
        <a:buChar char="&gt;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8000"/>
        </a:lnSpc>
        <a:spcBef>
          <a:spcPts val="0"/>
        </a:spcBef>
        <a:buClr>
          <a:schemeClr val="tx1"/>
        </a:buClr>
        <a:buSzPct val="100000"/>
        <a:buFont typeface="+mj-lt"/>
        <a:buAutoNum type="arabicPeriod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8800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57600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FFB0D-7C1C-174A-91DA-53F50C91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16B88-992D-1D43-AC62-386604453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F74A-F048-1646-8B4E-0E4C60ADA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04E80-E55B-C347-B995-2C29B1FA4576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DB64C-904E-9B4B-BB2D-8F6C709E0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BCDA1-7575-4648-9F66-16A75D68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039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860" y="862639"/>
            <a:ext cx="10005339" cy="6468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860" y="1863305"/>
            <a:ext cx="10005339" cy="4313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1960" y="6390586"/>
            <a:ext cx="25032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B44D-90B9-4174-98FF-A127A5E6F520}" type="datetimeFigureOut">
              <a:rPr lang="nl-NL" smtClean="0"/>
              <a:t>9-5-2025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4254" y="6390586"/>
            <a:ext cx="778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09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7" r:id="rId52"/>
    <p:sldLayoutId id="2147483788" r:id="rId53"/>
    <p:sldLayoutId id="2147483789" r:id="rId54"/>
    <p:sldLayoutId id="2147483790" r:id="rId55"/>
    <p:sldLayoutId id="2147483791" r:id="rId56"/>
    <p:sldLayoutId id="2147483792" r:id="rId57"/>
    <p:sldLayoutId id="2147483793" r:id="rId58"/>
    <p:sldLayoutId id="2147483794" r:id="rId59"/>
    <p:sldLayoutId id="2147483795" r:id="rId60"/>
    <p:sldLayoutId id="2147483796" r:id="rId61"/>
    <p:sldLayoutId id="2147483797" r:id="rId62"/>
    <p:sldLayoutId id="2147483798" r:id="rId63"/>
    <p:sldLayoutId id="2147483799" r:id="rId64"/>
    <p:sldLayoutId id="2147483800" r:id="rId65"/>
    <p:sldLayoutId id="2147483801" r:id="rId66"/>
    <p:sldLayoutId id="2147483802" r:id="rId67"/>
    <p:sldLayoutId id="2147483803" r:id="rId68"/>
    <p:sldLayoutId id="2147483804" r:id="rId69"/>
    <p:sldLayoutId id="2147483805" r:id="rId70"/>
    <p:sldLayoutId id="2147483806" r:id="rId71"/>
    <p:sldLayoutId id="2147483807" r:id="rId72"/>
    <p:sldLayoutId id="2147483808" r:id="rId73"/>
    <p:sldLayoutId id="2147483809" r:id="rId74"/>
    <p:sldLayoutId id="2147483810" r:id="rId75"/>
    <p:sldLayoutId id="2147483811" r:id="rId76"/>
    <p:sldLayoutId id="2147483812" r:id="rId77"/>
    <p:sldLayoutId id="2147483813" r:id="rId78"/>
    <p:sldLayoutId id="2147483814" r:id="rId79"/>
    <p:sldLayoutId id="2147483815" r:id="rId80"/>
    <p:sldLayoutId id="2147483816" r:id="rId81"/>
    <p:sldLayoutId id="2147483817" r:id="rId82"/>
    <p:sldLayoutId id="2147483818" r:id="rId83"/>
    <p:sldLayoutId id="2147483819" r:id="rId84"/>
    <p:sldLayoutId id="2147483820" r:id="rId85"/>
    <p:sldLayoutId id="2147483821" r:id="rId86"/>
    <p:sldLayoutId id="2147483822" r:id="rId87"/>
    <p:sldLayoutId id="2147483823" r:id="rId88"/>
    <p:sldLayoutId id="2147483824" r:id="rId89"/>
    <p:sldLayoutId id="2147483825" r:id="rId90"/>
    <p:sldLayoutId id="2147483826" r:id="rId91"/>
    <p:sldLayoutId id="2147483827" r:id="rId92"/>
    <p:sldLayoutId id="2147483828" r:id="rId93"/>
    <p:sldLayoutId id="2147483829" r:id="rId94"/>
    <p:sldLayoutId id="2147483830" r:id="rId95"/>
    <p:sldLayoutId id="2147483831" r:id="rId96"/>
    <p:sldLayoutId id="2147483832" r:id="rId97"/>
    <p:sldLayoutId id="2147483833" r:id="rId98"/>
    <p:sldLayoutId id="2147483834" r:id="rId99"/>
    <p:sldLayoutId id="2147483835" r:id="rId100"/>
    <p:sldLayoutId id="2147483836" r:id="rId101"/>
    <p:sldLayoutId id="2147483837" r:id="rId10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217" rtl="0" eaLnBrk="1" latinLnBrk="0" hangingPunct="1">
        <a:lnSpc>
          <a:spcPct val="100000"/>
        </a:lnSpc>
        <a:spcBef>
          <a:spcPts val="12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3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59928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39892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9892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809838" indent="-269946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>
          <p15:clr>
            <a:srgbClr val="F26B43"/>
          </p15:clr>
        </p15:guide>
        <p15:guide id="2" pos="139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pi-guidelines/blob/vNext/azure/Guidelines.md" TargetMode="External"/><Relationship Id="rId2" Type="http://schemas.openxmlformats.org/officeDocument/2006/relationships/hyperlink" Target="https://api.gov.au/sections/naming-conventions.html" TargetMode="External"/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ogius-standaarden/API-Design-Rules/milestone/2" TargetMode="External"/><Relationship Id="rId1" Type="http://schemas.openxmlformats.org/officeDocument/2006/relationships/slideLayout" Target="../slideLayouts/slideLayout9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91212-FD6B-BFDF-6FF8-4B40F03E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Technisch Overleg API Design Rules 2025-05-13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9BEFF0-163E-9D8C-27EB-1DDBA8C62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Tim van der Lippe - Logius</a:t>
            </a:r>
          </a:p>
        </p:txBody>
      </p:sp>
    </p:spTree>
    <p:extLst>
      <p:ext uri="{BB962C8B-B14F-4D97-AF65-F5344CB8AC3E}">
        <p14:creationId xmlns:p14="http://schemas.microsoft.com/office/powerpoint/2010/main" val="394365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F2E2D-CB1D-8634-9E2F-1790EA41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Release </a:t>
            </a:r>
            <a:r>
              <a:rPr lang="nl-NL" dirty="0" err="1"/>
              <a:t>versioning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840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Release </a:t>
            </a:r>
            <a:r>
              <a:rPr lang="nl-NL" dirty="0" err="1"/>
              <a:t>versioning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RELEASING.md geschreven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Op basis van feedback van BFS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Voorkomen van veel major </a:t>
            </a:r>
            <a:r>
              <a:rPr lang="nl-NL" sz="2000" dirty="0" err="1"/>
              <a:t>versions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16627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Release </a:t>
            </a:r>
            <a:r>
              <a:rPr lang="nl-NL" dirty="0" err="1"/>
              <a:t>versioning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 err="1"/>
              <a:t>OpenAPI</a:t>
            </a:r>
            <a:r>
              <a:rPr lang="nl-NL" sz="2000" dirty="0"/>
              <a:t> standaard is constructief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ADR is restrictief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Meer objectiviteit in versie nummer op basis van data</a:t>
            </a:r>
          </a:p>
        </p:txBody>
      </p:sp>
    </p:spTree>
    <p:extLst>
      <p:ext uri="{BB962C8B-B14F-4D97-AF65-F5344CB8AC3E}">
        <p14:creationId xmlns:p14="http://schemas.microsoft.com/office/powerpoint/2010/main" val="156167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Release </a:t>
            </a:r>
            <a:r>
              <a:rPr lang="nl-NL" dirty="0" err="1"/>
              <a:t>versioning</a:t>
            </a:r>
            <a:endParaRPr lang="nl-NL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30F38CCA-32E8-71CB-8698-4A2494D9C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203601"/>
              </p:ext>
            </p:extLst>
          </p:nvPr>
        </p:nvGraphicFramePr>
        <p:xfrm>
          <a:off x="674290" y="2187681"/>
          <a:ext cx="51483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184">
                  <a:extLst>
                    <a:ext uri="{9D8B030D-6E8A-4147-A177-3AD203B41FA5}">
                      <a16:colId xmlns:a16="http://schemas.microsoft.com/office/drawing/2014/main" val="4069348834"/>
                    </a:ext>
                  </a:extLst>
                </a:gridCol>
                <a:gridCol w="2574184">
                  <a:extLst>
                    <a:ext uri="{9D8B030D-6E8A-4147-A177-3AD203B41FA5}">
                      <a16:colId xmlns:a16="http://schemas.microsoft.com/office/drawing/2014/main" val="319429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Versie 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Versie 1.</a:t>
                      </a:r>
                      <a:r>
                        <a:rPr lang="nl-NL" dirty="0">
                          <a:solidFill>
                            <a:srgbClr val="FF7C80"/>
                          </a:solidFill>
                        </a:rPr>
                        <a:t>1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7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4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1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589411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427618FF-6AB5-91FA-61A8-4A9131324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788899"/>
              </p:ext>
            </p:extLst>
          </p:nvPr>
        </p:nvGraphicFramePr>
        <p:xfrm>
          <a:off x="674290" y="4420928"/>
          <a:ext cx="51483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184">
                  <a:extLst>
                    <a:ext uri="{9D8B030D-6E8A-4147-A177-3AD203B41FA5}">
                      <a16:colId xmlns:a16="http://schemas.microsoft.com/office/drawing/2014/main" val="4069348834"/>
                    </a:ext>
                  </a:extLst>
                </a:gridCol>
                <a:gridCol w="2574184">
                  <a:extLst>
                    <a:ext uri="{9D8B030D-6E8A-4147-A177-3AD203B41FA5}">
                      <a16:colId xmlns:a16="http://schemas.microsoft.com/office/drawing/2014/main" val="319429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Versie 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Versie </a:t>
                      </a:r>
                      <a:r>
                        <a:rPr lang="nl-NL" dirty="0">
                          <a:solidFill>
                            <a:srgbClr val="FF7C80"/>
                          </a:solidFill>
                        </a:rPr>
                        <a:t>2</a:t>
                      </a:r>
                      <a:r>
                        <a:rPr lang="nl-NL" dirty="0"/>
                        <a:t>.0.0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7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Regel B (veranderd)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4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1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58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65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Release </a:t>
            </a:r>
            <a:r>
              <a:rPr lang="nl-NL" dirty="0" err="1"/>
              <a:t>versioning</a:t>
            </a:r>
            <a:endParaRPr lang="nl-NL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30F38CCA-32E8-71CB-8698-4A2494D9C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518976"/>
              </p:ext>
            </p:extLst>
          </p:nvPr>
        </p:nvGraphicFramePr>
        <p:xfrm>
          <a:off x="674290" y="2187681"/>
          <a:ext cx="51483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184">
                  <a:extLst>
                    <a:ext uri="{9D8B030D-6E8A-4147-A177-3AD203B41FA5}">
                      <a16:colId xmlns:a16="http://schemas.microsoft.com/office/drawing/2014/main" val="4069348834"/>
                    </a:ext>
                  </a:extLst>
                </a:gridCol>
                <a:gridCol w="2574184">
                  <a:extLst>
                    <a:ext uri="{9D8B030D-6E8A-4147-A177-3AD203B41FA5}">
                      <a16:colId xmlns:a16="http://schemas.microsoft.com/office/drawing/2014/main" val="319429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Versie 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Versie 1.</a:t>
                      </a:r>
                      <a:r>
                        <a:rPr lang="nl-NL" dirty="0">
                          <a:solidFill>
                            <a:srgbClr val="FF7C80"/>
                          </a:solidFill>
                        </a:rPr>
                        <a:t>1</a:t>
                      </a:r>
                      <a:r>
                        <a:rPr lang="nl-NL" dirty="0"/>
                        <a:t>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7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4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1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589411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427618FF-6AB5-91FA-61A8-4A9131324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214240"/>
              </p:ext>
            </p:extLst>
          </p:nvPr>
        </p:nvGraphicFramePr>
        <p:xfrm>
          <a:off x="674290" y="4420928"/>
          <a:ext cx="51483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184">
                  <a:extLst>
                    <a:ext uri="{9D8B030D-6E8A-4147-A177-3AD203B41FA5}">
                      <a16:colId xmlns:a16="http://schemas.microsoft.com/office/drawing/2014/main" val="4069348834"/>
                    </a:ext>
                  </a:extLst>
                </a:gridCol>
                <a:gridCol w="2574184">
                  <a:extLst>
                    <a:ext uri="{9D8B030D-6E8A-4147-A177-3AD203B41FA5}">
                      <a16:colId xmlns:a16="http://schemas.microsoft.com/office/drawing/2014/main" val="319429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Versie 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Versie </a:t>
                      </a:r>
                      <a:r>
                        <a:rPr lang="nl-NL" dirty="0">
                          <a:solidFill>
                            <a:srgbClr val="FF7C80"/>
                          </a:solidFill>
                        </a:rPr>
                        <a:t>2</a:t>
                      </a:r>
                      <a:r>
                        <a:rPr lang="nl-NL" dirty="0"/>
                        <a:t>.0.0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7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Regel B (veranderd)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4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1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589411"/>
                  </a:ext>
                </a:extLst>
              </a:tr>
            </a:tbl>
          </a:graphicData>
        </a:graphic>
      </p:graphicFrame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E6246035-3404-A8F4-0A7F-3E32A781E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207610"/>
              </p:ext>
            </p:extLst>
          </p:nvPr>
        </p:nvGraphicFramePr>
        <p:xfrm>
          <a:off x="5943991" y="2187681"/>
          <a:ext cx="57124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35">
                  <a:extLst>
                    <a:ext uri="{9D8B030D-6E8A-4147-A177-3AD203B41FA5}">
                      <a16:colId xmlns:a16="http://schemas.microsoft.com/office/drawing/2014/main" val="4069348834"/>
                    </a:ext>
                  </a:extLst>
                </a:gridCol>
                <a:gridCol w="2856235">
                  <a:extLst>
                    <a:ext uri="{9D8B030D-6E8A-4147-A177-3AD203B41FA5}">
                      <a16:colId xmlns:a16="http://schemas.microsoft.com/office/drawing/2014/main" val="319429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Versie 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Versie </a:t>
                      </a:r>
                      <a:r>
                        <a:rPr lang="nl-NL" dirty="0">
                          <a:solidFill>
                            <a:srgbClr val="FF7C80"/>
                          </a:solidFill>
                        </a:rPr>
                        <a:t>2</a:t>
                      </a:r>
                      <a:r>
                        <a:rPr lang="nl-NL" dirty="0"/>
                        <a:t>.0.0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7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4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Regel C (grote impact)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1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589411"/>
                  </a:ext>
                </a:extLst>
              </a:tr>
            </a:tbl>
          </a:graphicData>
        </a:graphic>
      </p:graphicFrame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73BC56D3-D046-D3BC-0436-FAD4424E9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752123"/>
              </p:ext>
            </p:extLst>
          </p:nvPr>
        </p:nvGraphicFramePr>
        <p:xfrm>
          <a:off x="5943991" y="4420928"/>
          <a:ext cx="57124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35">
                  <a:extLst>
                    <a:ext uri="{9D8B030D-6E8A-4147-A177-3AD203B41FA5}">
                      <a16:colId xmlns:a16="http://schemas.microsoft.com/office/drawing/2014/main" val="4069348834"/>
                    </a:ext>
                  </a:extLst>
                </a:gridCol>
                <a:gridCol w="2856235">
                  <a:extLst>
                    <a:ext uri="{9D8B030D-6E8A-4147-A177-3AD203B41FA5}">
                      <a16:colId xmlns:a16="http://schemas.microsoft.com/office/drawing/2014/main" val="319429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Versie 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Versie </a:t>
                      </a:r>
                      <a:r>
                        <a:rPr lang="nl-NL" dirty="0">
                          <a:solidFill>
                            <a:srgbClr val="FF7C80"/>
                          </a:solidFill>
                        </a:rPr>
                        <a:t>2</a:t>
                      </a:r>
                      <a:r>
                        <a:rPr lang="nl-NL" dirty="0"/>
                        <a:t>.0.0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7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Regel B (verwijderd)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4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1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58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564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F2E2D-CB1D-8634-9E2F-1790EA41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Landingspagina</a:t>
            </a:r>
          </a:p>
        </p:txBody>
      </p:sp>
    </p:spTree>
    <p:extLst>
      <p:ext uri="{BB962C8B-B14F-4D97-AF65-F5344CB8AC3E}">
        <p14:creationId xmlns:p14="http://schemas.microsoft.com/office/powerpoint/2010/main" val="381878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Landingspagina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Veel Kennisplatform issues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Mogelijk conflict met </a:t>
            </a:r>
            <a:r>
              <a:rPr lang="nl-NL" sz="2000" dirty="0" err="1"/>
              <a:t>Odata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Vindbaarheid van </a:t>
            </a:r>
            <a:r>
              <a:rPr lang="nl-NL" sz="2000" dirty="0" err="1"/>
              <a:t>API’s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4% voldoet hier aan</a:t>
            </a:r>
          </a:p>
        </p:txBody>
      </p:sp>
    </p:spTree>
    <p:extLst>
      <p:ext uri="{BB962C8B-B14F-4D97-AF65-F5344CB8AC3E}">
        <p14:creationId xmlns:p14="http://schemas.microsoft.com/office/powerpoint/2010/main" val="369882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1E74255-0A73-1EA5-3FA1-12939F24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63" y="1000124"/>
            <a:ext cx="7167874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98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F2E2D-CB1D-8634-9E2F-1790EA41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138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Frequente discussie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Uniformiteit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Inspiratie andere design </a:t>
            </a:r>
            <a:r>
              <a:rPr lang="nl-NL" sz="2000" dirty="0" err="1"/>
              <a:t>rules</a:t>
            </a:r>
            <a:r>
              <a:rPr lang="nl-NL" sz="2000" dirty="0"/>
              <a:t> (</a:t>
            </a:r>
            <a:r>
              <a:rPr lang="nl-NL" sz="2000" dirty="0">
                <a:hlinkClick r:id="rId2"/>
              </a:rPr>
              <a:t>Australië</a:t>
            </a:r>
            <a:r>
              <a:rPr lang="nl-NL" sz="2000" dirty="0"/>
              <a:t>, </a:t>
            </a:r>
            <a:r>
              <a:rPr lang="nl-NL" sz="2000" dirty="0">
                <a:hlinkClick r:id="rId3"/>
              </a:rPr>
              <a:t>Microsoft </a:t>
            </a:r>
            <a:r>
              <a:rPr lang="nl-NL" sz="2000" dirty="0" err="1">
                <a:hlinkClick r:id="rId3"/>
              </a:rPr>
              <a:t>Azure</a:t>
            </a:r>
            <a:r>
              <a:rPr lang="nl-NL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224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9669BAC9-DEB6-82DD-46C6-ED734D09C8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nl-NL" dirty="0"/>
              <a:t>1</a:t>
            </a:r>
          </a:p>
          <a:p>
            <a:pPr>
              <a:lnSpc>
                <a:spcPct val="200000"/>
              </a:lnSpc>
            </a:pPr>
            <a:r>
              <a:rPr lang="nl-NL" dirty="0"/>
              <a:t>2</a:t>
            </a:r>
          </a:p>
          <a:p>
            <a:pPr>
              <a:lnSpc>
                <a:spcPct val="200000"/>
              </a:lnSpc>
            </a:pPr>
            <a:r>
              <a:rPr lang="nl-NL" dirty="0"/>
              <a:t>3</a:t>
            </a:r>
          </a:p>
          <a:p>
            <a:pPr>
              <a:lnSpc>
                <a:spcPct val="200000"/>
              </a:lnSpc>
            </a:pPr>
            <a:r>
              <a:rPr lang="nl-NL" dirty="0"/>
              <a:t>4</a:t>
            </a:r>
          </a:p>
          <a:p>
            <a:pPr>
              <a:lnSpc>
                <a:spcPct val="200000"/>
              </a:lnSpc>
            </a:pPr>
            <a:r>
              <a:rPr lang="nl-NL" dirty="0"/>
              <a:t>5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CDC0F3-10B3-7D27-39DC-F0F65FEABD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nl-NL" dirty="0"/>
              <a:t>Updates vanuit beheer</a:t>
            </a:r>
          </a:p>
          <a:p>
            <a:pPr>
              <a:lnSpc>
                <a:spcPct val="200000"/>
              </a:lnSpc>
            </a:pPr>
            <a:r>
              <a:rPr lang="nl-NL" dirty="0"/>
              <a:t>Release </a:t>
            </a:r>
            <a:r>
              <a:rPr lang="nl-NL" dirty="0" err="1"/>
              <a:t>versioning</a:t>
            </a:r>
            <a:endParaRPr lang="nl-NL" dirty="0"/>
          </a:p>
          <a:p>
            <a:pPr>
              <a:lnSpc>
                <a:spcPct val="200000"/>
              </a:lnSpc>
            </a:pPr>
            <a:r>
              <a:rPr lang="nl-NL" dirty="0"/>
              <a:t>Landingspagina</a:t>
            </a:r>
          </a:p>
          <a:p>
            <a:pPr>
              <a:lnSpc>
                <a:spcPct val="200000"/>
              </a:lnSpc>
            </a:pPr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  <a:p>
            <a:pPr>
              <a:lnSpc>
                <a:spcPct val="200000"/>
              </a:lnSpc>
            </a:pPr>
            <a:r>
              <a:rPr lang="nl-NL" dirty="0"/>
              <a:t>ADR 2.1 </a:t>
            </a:r>
            <a:r>
              <a:rPr lang="nl-NL" dirty="0" err="1"/>
              <a:t>milestone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5472C48-204D-9BFE-118D-A2D3D87F3C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2126006-D0D2-EAD7-0BF3-DFC61C9135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4125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 err="1"/>
              <a:t>Naming</a:t>
            </a:r>
            <a:r>
              <a:rPr lang="nl-NL" sz="2000" dirty="0"/>
              <a:t> </a:t>
            </a:r>
            <a:r>
              <a:rPr lang="nl-NL" sz="2000" dirty="0" err="1"/>
              <a:t>conventions</a:t>
            </a:r>
            <a:r>
              <a:rPr lang="nl-NL" sz="2000" dirty="0"/>
              <a:t> module uit Kennisplatform </a:t>
            </a:r>
            <a:r>
              <a:rPr lang="nl-NL" sz="2000" dirty="0" err="1"/>
              <a:t>API’s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kebab-case voor </a:t>
            </a:r>
            <a:r>
              <a:rPr lang="nl-NL" sz="2000" dirty="0" err="1"/>
              <a:t>path</a:t>
            </a:r>
            <a:r>
              <a:rPr lang="nl-NL" sz="2000" dirty="0"/>
              <a:t> </a:t>
            </a:r>
            <a:r>
              <a:rPr lang="nl-NL" sz="2000" dirty="0" err="1"/>
              <a:t>segments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 err="1"/>
              <a:t>camelCase</a:t>
            </a:r>
            <a:r>
              <a:rPr lang="nl-NL" sz="2000" dirty="0"/>
              <a:t> voor query </a:t>
            </a:r>
            <a:r>
              <a:rPr lang="nl-NL" sz="2000" dirty="0" err="1"/>
              <a:t>keys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12299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Geen afkortingen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Behalve als elders gestandaardiseerd (BAG)</a:t>
            </a:r>
          </a:p>
        </p:txBody>
      </p:sp>
    </p:spTree>
    <p:extLst>
      <p:ext uri="{BB962C8B-B14F-4D97-AF65-F5344CB8AC3E}">
        <p14:creationId xmlns:p14="http://schemas.microsoft.com/office/powerpoint/2010/main" val="556935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D0A90C-0594-7BA8-9F9E-B8A1A09B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32" y="2589649"/>
            <a:ext cx="112450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https://api.example.org/v1/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financiele-claims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/1/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terug-betaling</a:t>
            </a:r>
            <a:endParaRPr kumimoji="0" lang="nl-NL" altLang="nl-N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07F0FD3-C1E3-4E2D-0C0C-2D8E74275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32" y="3258085"/>
            <a:ext cx="97703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https://api.example.org/v1/gebouwen?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typeGebouw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=woning</a:t>
            </a:r>
            <a:endParaRPr kumimoji="0" lang="nl-NL" altLang="nl-N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188A2C1-A05E-4577-1C74-14229825C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32" y="3926521"/>
            <a:ext cx="8295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https://api.example.org/v1/gebouwen/19/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oboto Mono" panose="00000009000000000000" pitchFamily="49" charset="0"/>
              </a:rPr>
              <a:t>coords</a:t>
            </a:r>
            <a:endParaRPr kumimoji="0" lang="nl-NL" altLang="nl-NL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F106768-D1E1-57B8-0A97-5101D450E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32" y="4594957"/>
            <a:ext cx="92172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https://api.example.org/v1/gebouwen/19/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coordinates</a:t>
            </a:r>
            <a:endParaRPr kumimoji="0" lang="nl-NL" altLang="nl-N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3E0F863-9CC9-D995-DA8B-954DF689B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32" y="5263393"/>
            <a:ext cx="10138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https://api.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bag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.kadaster.nl/contractloos/v2/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bag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/{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bagId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}</a:t>
            </a:r>
            <a:endParaRPr kumimoji="0" lang="nl-NL" altLang="nl-N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210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78% van </a:t>
            </a:r>
            <a:r>
              <a:rPr lang="nl-NL" sz="2000" dirty="0" err="1"/>
              <a:t>API’s</a:t>
            </a:r>
            <a:r>
              <a:rPr lang="nl-NL" sz="2000" dirty="0"/>
              <a:t> voldoet aan kebab-case in </a:t>
            </a:r>
            <a:r>
              <a:rPr lang="nl-NL" sz="2000" dirty="0" err="1"/>
              <a:t>path</a:t>
            </a:r>
            <a:r>
              <a:rPr lang="nl-NL" sz="2000" dirty="0"/>
              <a:t> </a:t>
            </a:r>
            <a:r>
              <a:rPr lang="nl-NL" sz="2000" dirty="0" err="1"/>
              <a:t>segments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91% van </a:t>
            </a:r>
            <a:r>
              <a:rPr lang="nl-NL" sz="2000" dirty="0" err="1"/>
              <a:t>API’s</a:t>
            </a:r>
            <a:r>
              <a:rPr lang="nl-NL" sz="2000" dirty="0"/>
              <a:t> voldoet aan </a:t>
            </a:r>
            <a:r>
              <a:rPr lang="nl-NL" sz="2000" dirty="0" err="1"/>
              <a:t>camelCase</a:t>
            </a:r>
            <a:r>
              <a:rPr lang="nl-NL" sz="2000" dirty="0"/>
              <a:t> in query </a:t>
            </a:r>
            <a:r>
              <a:rPr lang="nl-NL" sz="2000" dirty="0" err="1"/>
              <a:t>keys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69473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2B72087-FBFC-90C5-84B9-BB69356A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46" y="993494"/>
            <a:ext cx="8186108" cy="57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5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DBF3B9F-2DD0-D919-95A0-4BBD6FCB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647825"/>
            <a:ext cx="106108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52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E67BAAE-F9DD-1A73-47F5-0031987E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88" y="1039566"/>
            <a:ext cx="9662623" cy="56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14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F2E2D-CB1D-8634-9E2F-1790EA41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ADR 2.1 </a:t>
            </a:r>
            <a:r>
              <a:rPr lang="nl-NL" dirty="0" err="1"/>
              <a:t>milestone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3113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ADR 2.1 </a:t>
            </a:r>
            <a:r>
              <a:rPr lang="nl-NL" dirty="0" err="1"/>
              <a:t>milestone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 err="1"/>
              <a:t>Milestone</a:t>
            </a:r>
            <a:r>
              <a:rPr lang="nl-NL" sz="2000" dirty="0"/>
              <a:t> </a:t>
            </a:r>
            <a:r>
              <a:rPr lang="nl-NL" sz="2000" dirty="0">
                <a:hlinkClick r:id="rId2"/>
              </a:rPr>
              <a:t>op GitHub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Opschonen van document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 err="1"/>
              <a:t>Spectral</a:t>
            </a:r>
            <a:r>
              <a:rPr lang="nl-NL" sz="2000" dirty="0"/>
              <a:t> bijlage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Releasing verduidelijking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Normatieve wijzigingen (volgende slide)</a:t>
            </a:r>
          </a:p>
        </p:txBody>
      </p:sp>
    </p:spTree>
    <p:extLst>
      <p:ext uri="{BB962C8B-B14F-4D97-AF65-F5344CB8AC3E}">
        <p14:creationId xmlns:p14="http://schemas.microsoft.com/office/powerpoint/2010/main" val="3840966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ADR 2.1 </a:t>
            </a:r>
            <a:r>
              <a:rPr lang="nl-NL" dirty="0" err="1"/>
              <a:t>milestone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Vereis `</a:t>
            </a:r>
            <a:r>
              <a:rPr lang="nl-NL" sz="2000" dirty="0" err="1"/>
              <a:t>info.contact</a:t>
            </a:r>
            <a:r>
              <a:rPr lang="nl-NL" sz="2000" dirty="0"/>
              <a:t>` (82% voldoet)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 err="1"/>
              <a:t>Naming</a:t>
            </a:r>
            <a:r>
              <a:rPr lang="nl-NL" sz="2000" dirty="0"/>
              <a:t> </a:t>
            </a:r>
            <a:r>
              <a:rPr lang="nl-NL" sz="2000" dirty="0" err="1"/>
              <a:t>conventions</a:t>
            </a:r>
            <a:r>
              <a:rPr lang="nl-NL" sz="2000" dirty="0"/>
              <a:t> (78% voldoet aan kebab-case en 91% </a:t>
            </a:r>
            <a:r>
              <a:rPr lang="nl-NL" sz="2000" dirty="0" err="1"/>
              <a:t>camelCase</a:t>
            </a:r>
            <a:r>
              <a:rPr lang="nl-NL" sz="2000" dirty="0"/>
              <a:t>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Landing page (</a:t>
            </a:r>
            <a:r>
              <a:rPr lang="nl-NL" sz="2000" dirty="0" err="1"/>
              <a:t>Odata</a:t>
            </a:r>
            <a:r>
              <a:rPr lang="nl-NL" sz="2000" dirty="0"/>
              <a:t>) (4% voldoet)</a:t>
            </a:r>
          </a:p>
        </p:txBody>
      </p:sp>
    </p:spTree>
    <p:extLst>
      <p:ext uri="{BB962C8B-B14F-4D97-AF65-F5344CB8AC3E}">
        <p14:creationId xmlns:p14="http://schemas.microsoft.com/office/powerpoint/2010/main" val="104814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4FE66-2B16-0303-5A18-1656BF58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</p:spTree>
    <p:extLst>
      <p:ext uri="{BB962C8B-B14F-4D97-AF65-F5344CB8AC3E}">
        <p14:creationId xmlns:p14="http://schemas.microsoft.com/office/powerpoint/2010/main" val="215423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91212-FD6B-BFDF-6FF8-4B40F03E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Technisch Overleg API Design Rules 2025-05-13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9BEFF0-163E-9D8C-27EB-1DDBA8C62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Tim van der Lippe - Logius</a:t>
            </a:r>
          </a:p>
        </p:txBody>
      </p:sp>
    </p:spTree>
    <p:extLst>
      <p:ext uri="{BB962C8B-B14F-4D97-AF65-F5344CB8AC3E}">
        <p14:creationId xmlns:p14="http://schemas.microsoft.com/office/powerpoint/2010/main" val="63047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 err="1"/>
              <a:t>Implications</a:t>
            </a:r>
            <a:r>
              <a:rPr lang="nl-NL" sz="2000" dirty="0"/>
              <a:t> en How </a:t>
            </a:r>
            <a:r>
              <a:rPr lang="nl-NL" sz="2000" dirty="0" err="1"/>
              <a:t>to</a:t>
            </a:r>
            <a:r>
              <a:rPr lang="nl-NL" sz="2000" dirty="0"/>
              <a:t> test geconsolideerd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Geen referenties naar ADR </a:t>
            </a:r>
            <a:r>
              <a:rPr lang="nl-NL" sz="2000" dirty="0" err="1"/>
              <a:t>validator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19324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Linter als bijlage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Updaten bij wijzigingen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Checken van testcases</a:t>
            </a:r>
          </a:p>
        </p:txBody>
      </p:sp>
    </p:spTree>
    <p:extLst>
      <p:ext uri="{BB962C8B-B14F-4D97-AF65-F5344CB8AC3E}">
        <p14:creationId xmlns:p14="http://schemas.microsoft.com/office/powerpoint/2010/main" val="247709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8B7F5-C90F-AAAF-5192-BDDC7289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F7073A5-52BA-17F4-359E-61DDA71E7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89" y="1857374"/>
            <a:ext cx="6017069" cy="243261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BC92C7C-6D1E-1F8D-AB94-580BB8971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48" y="4289989"/>
            <a:ext cx="5047834" cy="20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06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8B7F5-C90F-AAAF-5192-BDDC7289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F7073A5-52BA-17F4-359E-61DDA71E7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89" y="1857374"/>
            <a:ext cx="6017069" cy="243261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BC92C7C-6D1E-1F8D-AB94-580BB8971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48" y="4289989"/>
            <a:ext cx="5047834" cy="203246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8DC7741-49CC-AD26-5543-18343CF1A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166" y="1857374"/>
            <a:ext cx="6301544" cy="867106"/>
          </a:xfrm>
          <a:prstGeom prst="rect">
            <a:avLst/>
          </a:prstGeom>
        </p:spPr>
      </p:pic>
      <p:cxnSp>
        <p:nvCxnSpPr>
          <p:cNvPr id="23" name="Verbindingslijn: gebogen 22">
            <a:extLst>
              <a:ext uri="{FF2B5EF4-FFF2-40B4-BE49-F238E27FC236}">
                <a16:creationId xmlns:a16="http://schemas.microsoft.com/office/drawing/2014/main" id="{29EE1B93-7C51-4710-607E-4540BA1A590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15913" y="2724480"/>
            <a:ext cx="7631393" cy="1685148"/>
          </a:xfrm>
          <a:prstGeom prst="bentConnector3">
            <a:avLst>
              <a:gd name="adj1" fmla="val -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963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8B7F5-C90F-AAAF-5192-BDDC7289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ACDEE4D-3A53-B91D-46B6-9DAD9AA4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90" y="1996573"/>
            <a:ext cx="7900987" cy="41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 err="1"/>
              <a:t>Example</a:t>
            </a:r>
            <a:r>
              <a:rPr lang="nl-NL" sz="2000" dirty="0"/>
              <a:t> </a:t>
            </a:r>
            <a:r>
              <a:rPr lang="nl-NL" sz="2000" dirty="0" err="1"/>
              <a:t>projects</a:t>
            </a:r>
            <a:r>
              <a:rPr lang="nl-NL" sz="2000" dirty="0"/>
              <a:t> om te valideren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Uitbreiding van test-</a:t>
            </a:r>
            <a:r>
              <a:rPr lang="nl-NL" sz="2000" dirty="0" err="1"/>
              <a:t>driven</a:t>
            </a:r>
            <a:r>
              <a:rPr lang="nl-NL" sz="2000" dirty="0"/>
              <a:t> aanpak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Community-</a:t>
            </a:r>
            <a:r>
              <a:rPr lang="nl-NL" sz="2000" dirty="0" err="1"/>
              <a:t>driven</a:t>
            </a:r>
            <a:r>
              <a:rPr lang="nl-NL" sz="2000" dirty="0"/>
              <a:t> &amp; adoptie</a:t>
            </a:r>
          </a:p>
        </p:txBody>
      </p:sp>
    </p:spTree>
    <p:extLst>
      <p:ext uri="{BB962C8B-B14F-4D97-AF65-F5344CB8AC3E}">
        <p14:creationId xmlns:p14="http://schemas.microsoft.com/office/powerpoint/2010/main" val="2567389049"/>
      </p:ext>
    </p:extLst>
  </p:cSld>
  <p:clrMapOvr>
    <a:masterClrMapping/>
  </p:clrMapOvr>
</p:sld>
</file>

<file path=ppt/theme/theme1.xml><?xml version="1.0" encoding="utf-8"?>
<a:theme xmlns:a="http://schemas.openxmlformats.org/drawingml/2006/main" name="Huisstijl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9870C"/>
      </a:accent1>
      <a:accent2>
        <a:srgbClr val="275937"/>
      </a:accent2>
      <a:accent3>
        <a:srgbClr val="E17000"/>
      </a:accent3>
      <a:accent4>
        <a:srgbClr val="8EC8E5"/>
      </a:accent4>
      <a:accent5>
        <a:srgbClr val="FFB611"/>
      </a:accent5>
      <a:accent6>
        <a:srgbClr val="74D2B6"/>
      </a:accent6>
      <a:hlink>
        <a:srgbClr val="007BC7"/>
      </a:hlink>
      <a:folHlink>
        <a:srgbClr val="000000"/>
      </a:folHlink>
    </a:clrScheme>
    <a:fontScheme name="Lettertypen 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gius_PPT-DigitaleBrochure_V1-4" id="{B1EE1949-918F-3B48-A39F-5B215493B040}" vid="{A0B5B359-A169-8F4B-AF16-0C56021F62A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esentatie Logius  (8.2) 071222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07408AF7-EAC3-4610-BB54-F46E477D2471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20241015_Roadshow_Logius_API-definitief</Template>
  <TotalTime>0</TotalTime>
  <Words>465</Words>
  <Application>Microsoft Office PowerPoint</Application>
  <PresentationFormat>Breedbeeld</PresentationFormat>
  <Paragraphs>126</Paragraphs>
  <Slides>30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3</vt:i4>
      </vt:variant>
      <vt:variant>
        <vt:lpstr>Diatitels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Roboto Mono</vt:lpstr>
      <vt:lpstr>Verdana</vt:lpstr>
      <vt:lpstr>Huisstijl</vt:lpstr>
      <vt:lpstr>Kantoorthema</vt:lpstr>
      <vt:lpstr>Presentatie Logius  (8.2) 071222</vt:lpstr>
      <vt:lpstr>Technisch Overleg API Design Rules 2025-05-13</vt:lpstr>
      <vt:lpstr>PowerPoint-presentatie</vt:lpstr>
      <vt:lpstr>Updates vanuit beheer</vt:lpstr>
      <vt:lpstr>Updates vanuit beheer</vt:lpstr>
      <vt:lpstr>Updates vanuit beheer</vt:lpstr>
      <vt:lpstr>Updates vanuit beheer</vt:lpstr>
      <vt:lpstr>Updates vanuit beheer</vt:lpstr>
      <vt:lpstr>Updates vanuit beheer</vt:lpstr>
      <vt:lpstr>Updates vanuit beheer</vt:lpstr>
      <vt:lpstr>Release versioning</vt:lpstr>
      <vt:lpstr>Release versioning</vt:lpstr>
      <vt:lpstr>Release versioning</vt:lpstr>
      <vt:lpstr>Release versioning</vt:lpstr>
      <vt:lpstr>Release versioning</vt:lpstr>
      <vt:lpstr>Landingspagina</vt:lpstr>
      <vt:lpstr>Landingspagina</vt:lpstr>
      <vt:lpstr>PowerPoint-presentatie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PowerPoint-presentatie</vt:lpstr>
      <vt:lpstr>PowerPoint-presentatie</vt:lpstr>
      <vt:lpstr>PowerPoint-presentatie</vt:lpstr>
      <vt:lpstr>ADR 2.1 milestone</vt:lpstr>
      <vt:lpstr>ADR 2.1 milestone</vt:lpstr>
      <vt:lpstr>ADR 2.1 milestone</vt:lpstr>
      <vt:lpstr>Technisch Overleg API Design Rules 2025-05-13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Lippe, Tim van der</dc:creator>
  <cp:lastModifiedBy>Lippe, Tim van der</cp:lastModifiedBy>
  <cp:revision>25</cp:revision>
  <dcterms:created xsi:type="dcterms:W3CDTF">2025-04-15T08:11:22Z</dcterms:created>
  <dcterms:modified xsi:type="dcterms:W3CDTF">2025-05-12T13:37:07Z</dcterms:modified>
</cp:coreProperties>
</file>